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781308-AEE8-641B-5F69-3E8F0084B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A5A2B9-A9FB-BDAC-92CC-BC12799AD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E8444E-7076-D2F1-3C32-560E3C8B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CEC3BD-ED65-E03E-E658-47F014A3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8732F2-04B4-1CA8-C662-449C0E0AD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67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6F9F3-CAEB-6911-3439-8332D46F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6C4031-C45E-A03B-AF66-A7B484A7C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EE4E11-9932-A896-275C-3A58976A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664FF1-9751-7F78-447D-C8A0AE69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F66A0B-C37F-18FC-2964-D7BF9A76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79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AE623CB-418F-4A9A-A787-079C7477D8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09C555-8016-C2A6-BFB5-765AB905D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F0B448-7889-60BF-156B-A07FF159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374D2A-3A84-E447-F041-A824344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448D34-2256-5B85-C7D0-E6EFCEAA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74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F161AB-DE0E-770C-CC80-A346DEDB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F756A9-8D46-9168-71AC-97B2E51BA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0BAEE3-DDEA-0271-5868-D681CD55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928E81-EECB-B9B9-5167-0F7A0D5D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3D0A16-F00D-E9C9-E289-C044DDD8B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10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AC54D-AEBA-1C72-2AA6-E891BD735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0DFFF9-E2DB-25FD-AC87-CEC4CF300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047B91-42EF-FDA4-0495-B7CD8BDEE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7E63AD-8AE3-E220-B634-2E1B0AAEC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BD947E-C86A-0285-71F8-2A9BA8F8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25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C2925-6F90-449E-B3B7-0F79EBBA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94B284-AA95-8E51-120F-7B1EC8E90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7C0D0F-3935-1ECD-34B4-42C6E5D70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94FD74-824C-D128-7E79-06EF5BBB3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06DCEB-456C-437F-1DA2-1E361E88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3E14DF-DC2A-795B-CEE0-0BC4E53F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22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22B9A-EE46-1B45-48AB-3DB9DDA49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E24F9D-4C76-A289-8CAE-35A7E3B88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8AEB79-A45B-42D7-8B5E-065C9F25C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31FA6D7-C823-FD56-DD1E-83958515E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64B6C45-CBB9-EF06-6AB8-E7D8889F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AC6EB4-94DA-D20E-A916-74730E92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17AEB68-7568-A3A7-3A01-2C2CB6F6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461FADD-32F8-0D06-5A69-F06715F70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47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B3CBA-D91A-81B2-3AA3-B35D2318F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6122850-0E11-E6B6-B24A-B340A1E6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8254E7-BCEF-2D71-070E-22CF22CA9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2E6B2A-6A58-070A-BCC3-A41BC107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85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BE2F0A3-C00E-3A67-1C50-6BA2DA7A0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AA32C0D-2C80-F452-82E8-3CB96EABB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10BE85-4E68-B16F-4374-96B36552C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10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AFB65-C198-C6A8-6B31-7E4D9DF3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57789A-70DF-6D27-F8B9-CDFFB9C56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FA087B-DEB6-F6A5-54C2-B68DE93B2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0695CC-98C9-366E-7928-1C2F2F28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1BD970-F0E2-FFE0-5C9A-C63848D15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517431-CC74-1CBA-E149-788A449F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0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949E0-FC20-8469-C56D-63623F08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FA69B9-30BE-DDA4-2E89-78650B44B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D97679-C6D6-BD61-6101-D5D90A453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64CAAD-847C-1ECE-296C-685F53970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AA8071-BE9E-ED37-D46E-1244E24B9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BB70E9-2434-2C42-49C9-BB29A3E7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55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3CDE9B1-E3E3-5D97-05EC-47E577C22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982433-14C0-2458-255E-31DB73CE0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E93ADE-B06D-B7B8-CD89-B1065516A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AE34-65DD-4659-9D1C-0B4ED80E3DFB}" type="datetimeFigureOut">
              <a:rPr lang="de-DE" smtClean="0"/>
              <a:t>01.02.2024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BF0CA-00B3-303B-460F-8BEE1809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55B4FC-8D5A-F6E1-6510-A24801CC4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4241A-E3CF-427A-92EC-D59506EAC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19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155D8-D958-26B0-7B55-9467E1D49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4703" cy="1325563"/>
          </a:xfrm>
        </p:spPr>
        <p:txBody>
          <a:bodyPr/>
          <a:lstStyle/>
          <a:p>
            <a:r>
              <a:rPr lang="de-DE" dirty="0">
                <a:latin typeface="Titillium Web" panose="00000500000000000000" pitchFamily="2" charset="0"/>
              </a:rPr>
              <a:t>Rechenschaftsbericht AStA Februar  2024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31397D3-A385-7C31-2560-31F36B2E49C2}"/>
              </a:ext>
            </a:extLst>
          </p:cNvPr>
          <p:cNvSpPr txBox="1">
            <a:spLocks/>
          </p:cNvSpPr>
          <p:nvPr/>
        </p:nvSpPr>
        <p:spPr>
          <a:xfrm>
            <a:off x="1491339" y="1603806"/>
            <a:ext cx="10515600" cy="967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3800" b="1" i="0" u="none" strike="noStrike" dirty="0">
                <a:solidFill>
                  <a:srgbClr val="000000"/>
                </a:solidFill>
                <a:effectLst/>
                <a:latin typeface="Eagle Lake"/>
              </a:rPr>
              <a:t>Schritt für Schritt</a:t>
            </a:r>
            <a:endParaRPr lang="de-DE" sz="3800" dirty="0">
              <a:latin typeface="Titillium Web" panose="00000500000000000000" pitchFamily="2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CABCF046-7ED3-0005-7B48-3218D4B11E09}"/>
              </a:ext>
            </a:extLst>
          </p:cNvPr>
          <p:cNvSpPr txBox="1">
            <a:spLocks/>
          </p:cNvSpPr>
          <p:nvPr/>
        </p:nvSpPr>
        <p:spPr>
          <a:xfrm>
            <a:off x="551499" y="5128758"/>
            <a:ext cx="34764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“Slow and Steady wins the race”</a:t>
            </a:r>
          </a:p>
          <a:p>
            <a:r>
              <a:rPr lang="en-US" sz="1800" i="1" dirty="0">
                <a:solidFill>
                  <a:srgbClr val="000000"/>
                </a:solidFill>
                <a:latin typeface="Titillium Web" panose="00000500000000000000" pitchFamily="2" charset="0"/>
              </a:rPr>
              <a:t>	Aesop’s fables</a:t>
            </a:r>
            <a:endParaRPr lang="de-DE" dirty="0">
              <a:latin typeface="Titillium Web" panose="00000500000000000000" pitchFamily="2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F7CBC72-093B-5EC6-A1A3-F36DD7E01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50" y="5774556"/>
            <a:ext cx="24955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8BFED5C7-5615-11AB-CF36-5F26BE8D9640}"/>
              </a:ext>
            </a:extLst>
          </p:cNvPr>
          <p:cNvSpPr txBox="1"/>
          <p:nvPr/>
        </p:nvSpPr>
        <p:spPr>
          <a:xfrm>
            <a:off x="551499" y="2356841"/>
            <a:ext cx="347648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de-DE" sz="1800" b="0" i="1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Eure</a:t>
            </a:r>
            <a:endParaRPr lang="de-DE" dirty="0">
              <a:effectLst/>
              <a:latin typeface="Titillium Web" panose="000005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de-DE" dirty="0">
                <a:latin typeface="Titillium Web" panose="00000500000000000000" pitchFamily="2" charset="0"/>
              </a:rPr>
            </a:br>
            <a:r>
              <a:rPr lang="de-DE" sz="1800" b="0" i="1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Gabriel Drexler (Finanzen)</a:t>
            </a:r>
            <a:endParaRPr lang="de-DE" dirty="0">
              <a:effectLst/>
              <a:latin typeface="Titillium Web" panose="000005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de-DE" sz="1800" b="0" i="1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Simon Hock (Finanzen und Mobilität)</a:t>
            </a:r>
            <a:endParaRPr lang="de-DE" dirty="0">
              <a:effectLst/>
              <a:latin typeface="Titillium Web" panose="00000500000000000000" pitchFamily="2" charset="0"/>
            </a:endParaRPr>
          </a:p>
          <a:p>
            <a:r>
              <a:rPr lang="de-DE" i="1" dirty="0">
                <a:solidFill>
                  <a:srgbClr val="000000"/>
                </a:solidFill>
                <a:latin typeface="Titillium Web" panose="00000500000000000000" pitchFamily="2" charset="0"/>
              </a:rPr>
              <a:t>Liv Jacoby (Personal)</a:t>
            </a:r>
            <a:endParaRPr lang="de-DE" dirty="0">
              <a:effectLst/>
              <a:latin typeface="Titillium Web" panose="000005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de-DE" sz="1800" b="0" i="1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Niklas Kraus (Personal)</a:t>
            </a:r>
          </a:p>
        </p:txBody>
      </p:sp>
      <p:pic>
        <p:nvPicPr>
          <p:cNvPr id="8" name="Grafik 7" descr="Ein Bild, das Bild, Waffe, Action-Adventure-Spiel, PC-Spiel enthält.&#10;&#10;Automatisch generierte Beschreibung">
            <a:extLst>
              <a:ext uri="{FF2B5EF4-FFF2-40B4-BE49-F238E27FC236}">
                <a16:creationId xmlns:a16="http://schemas.microsoft.com/office/drawing/2014/main" id="{DC152FB3-596D-A361-7C53-493AE1C09D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357" y="2563235"/>
            <a:ext cx="5619812" cy="321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8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69DB0F-E98F-CC8C-8783-1DF51E9F7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6607" y="751395"/>
            <a:ext cx="3697835" cy="627169"/>
          </a:xfrm>
        </p:spPr>
        <p:txBody>
          <a:bodyPr>
            <a:normAutofit/>
          </a:bodyPr>
          <a:lstStyle/>
          <a:p>
            <a:r>
              <a:rPr lang="de-DE" sz="2400" b="1" i="0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Allgemein</a:t>
            </a:r>
            <a:endParaRPr lang="de-DE" dirty="0">
              <a:effectLst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7D9E129-9A71-5880-0FDB-7BA873222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07" y="1575306"/>
            <a:ext cx="3697835" cy="4119343"/>
          </a:xfrm>
        </p:spPr>
        <p:txBody>
          <a:bodyPr>
            <a:normAutofit/>
          </a:bodyPr>
          <a:lstStyle/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b="0" i="0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AStA </a:t>
            </a:r>
            <a:r>
              <a:rPr lang="de-DE" sz="1900" b="0" i="0" u="none" strike="noStrike" dirty="0" err="1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h_da</a:t>
            </a:r>
            <a:r>
              <a:rPr lang="de-DE" sz="1900" b="0" i="0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 connecten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b="0" i="0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LAK-Vereinsgründung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b="0" i="0" u="none" strike="noStrike" dirty="0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Aufräumen VZ Raum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E99617B0-5CB0-E967-A391-851349039893}"/>
              </a:ext>
            </a:extLst>
          </p:cNvPr>
          <p:cNvSpPr txBox="1">
            <a:spLocks/>
          </p:cNvSpPr>
          <p:nvPr/>
        </p:nvSpPr>
        <p:spPr>
          <a:xfrm>
            <a:off x="4314442" y="751395"/>
            <a:ext cx="3697835" cy="627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rgbClr val="000000"/>
                </a:solidFill>
                <a:latin typeface="Titillium Web" panose="00000500000000000000" pitchFamily="2" charset="0"/>
              </a:rPr>
              <a:t>Finanzen</a:t>
            </a:r>
            <a:endParaRPr lang="de-DE" dirty="0"/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CFDE62C9-8654-6CF6-9125-4775ED18EBC8}"/>
              </a:ext>
            </a:extLst>
          </p:cNvPr>
          <p:cNvSpPr txBox="1">
            <a:spLocks/>
          </p:cNvSpPr>
          <p:nvPr/>
        </p:nvSpPr>
        <p:spPr>
          <a:xfrm>
            <a:off x="4314442" y="1575307"/>
            <a:ext cx="3697835" cy="1853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solidFill>
                  <a:srgbClr val="000000"/>
                </a:solidFill>
                <a:latin typeface="Titillium Web" panose="00000500000000000000" pitchFamily="2" charset="0"/>
              </a:rPr>
              <a:t>Finanz AG FSK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solidFill>
                  <a:srgbClr val="000000"/>
                </a:solidFill>
                <a:latin typeface="Titillium Web" panose="00000500000000000000" pitchFamily="2" charset="0"/>
              </a:rPr>
              <a:t>Tagesgeschäft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50467C66-7977-BD53-C792-881566FB1609}"/>
              </a:ext>
            </a:extLst>
          </p:cNvPr>
          <p:cNvSpPr txBox="1">
            <a:spLocks/>
          </p:cNvSpPr>
          <p:nvPr/>
        </p:nvSpPr>
        <p:spPr>
          <a:xfrm>
            <a:off x="8012276" y="757353"/>
            <a:ext cx="3697835" cy="627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rgbClr val="000000"/>
                </a:solidFill>
                <a:latin typeface="Titillium Web" panose="00000500000000000000" pitchFamily="2" charset="0"/>
              </a:rPr>
              <a:t>Personal</a:t>
            </a:r>
            <a:endParaRPr lang="de-DE" dirty="0"/>
          </a:p>
        </p:txBody>
      </p:sp>
      <p:sp>
        <p:nvSpPr>
          <p:cNvPr id="14" name="Inhaltsplatzhalter 5">
            <a:extLst>
              <a:ext uri="{FF2B5EF4-FFF2-40B4-BE49-F238E27FC236}">
                <a16:creationId xmlns:a16="http://schemas.microsoft.com/office/drawing/2014/main" id="{0B46B847-704D-15B0-1E96-CC61BFD3B532}"/>
              </a:ext>
            </a:extLst>
          </p:cNvPr>
          <p:cNvSpPr txBox="1">
            <a:spLocks/>
          </p:cNvSpPr>
          <p:nvPr/>
        </p:nvSpPr>
        <p:spPr>
          <a:xfrm>
            <a:off x="8012276" y="1378565"/>
            <a:ext cx="3697835" cy="4316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solidFill>
                  <a:srgbClr val="000000"/>
                </a:solidFill>
                <a:latin typeface="Titillium Web" panose="00000500000000000000" pitchFamily="2" charset="0"/>
              </a:rPr>
              <a:t>Personalgespräche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solidFill>
                  <a:srgbClr val="000000"/>
                </a:solidFill>
                <a:latin typeface="Titillium Web" panose="00000500000000000000" pitchFamily="2" charset="0"/>
              </a:rPr>
              <a:t>Verfahren Agentur für Arbeit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de-DE" sz="1900" b="0" i="0" u="none" strike="noStrike" dirty="0">
              <a:solidFill>
                <a:srgbClr val="000000"/>
              </a:solidFill>
              <a:effectLst/>
              <a:latin typeface="Titillium Web" panose="00000500000000000000" pitchFamily="2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CC70252C-8A9A-E5F9-05B2-ABC1D6FAB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50" y="5819775"/>
            <a:ext cx="24955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A1AA0A67-C959-20F2-79EE-F570CE618F0C}"/>
              </a:ext>
            </a:extLst>
          </p:cNvPr>
          <p:cNvSpPr txBox="1">
            <a:spLocks/>
          </p:cNvSpPr>
          <p:nvPr/>
        </p:nvSpPr>
        <p:spPr>
          <a:xfrm>
            <a:off x="4314442" y="3423044"/>
            <a:ext cx="3697835" cy="564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rgbClr val="000000"/>
                </a:solidFill>
                <a:latin typeface="Titillium Web" panose="00000500000000000000" pitchFamily="2" charset="0"/>
              </a:rPr>
              <a:t>Mobilität</a:t>
            </a:r>
            <a:endParaRPr lang="de-DE" dirty="0"/>
          </a:p>
        </p:txBody>
      </p:sp>
      <p:sp>
        <p:nvSpPr>
          <p:cNvPr id="18" name="Inhaltsplatzhalter 5">
            <a:extLst>
              <a:ext uri="{FF2B5EF4-FFF2-40B4-BE49-F238E27FC236}">
                <a16:creationId xmlns:a16="http://schemas.microsoft.com/office/drawing/2014/main" id="{2B311D00-EA71-54DE-A281-115D445A40FF}"/>
              </a:ext>
            </a:extLst>
          </p:cNvPr>
          <p:cNvSpPr txBox="1">
            <a:spLocks/>
          </p:cNvSpPr>
          <p:nvPr/>
        </p:nvSpPr>
        <p:spPr>
          <a:xfrm>
            <a:off x="4314440" y="3987610"/>
            <a:ext cx="3697835" cy="1847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solidFill>
                  <a:srgbClr val="000000"/>
                </a:solidFill>
                <a:latin typeface="Titillium Web" panose="00000500000000000000" pitchFamily="2" charset="0"/>
              </a:rPr>
              <a:t>Härtefallsatzung neu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solidFill>
                  <a:srgbClr val="000000"/>
                </a:solidFill>
                <a:latin typeface="Titillium Web" panose="00000500000000000000" pitchFamily="2" charset="0"/>
              </a:rPr>
              <a:t>Vertragsangebot RMV</a:t>
            </a:r>
          </a:p>
        </p:txBody>
      </p:sp>
    </p:spTree>
    <p:extLst>
      <p:ext uri="{BB962C8B-B14F-4D97-AF65-F5344CB8AC3E}">
        <p14:creationId xmlns:p14="http://schemas.microsoft.com/office/powerpoint/2010/main" val="154061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0C4CF-6698-81F9-E560-2A414293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VHS_End_Effekt">
            <a:hlinkClick r:id="" action="ppaction://media"/>
            <a:extLst>
              <a:ext uri="{FF2B5EF4-FFF2-40B4-BE49-F238E27FC236}">
                <a16:creationId xmlns:a16="http://schemas.microsoft.com/office/drawing/2014/main" id="{5FE3EBFF-05F3-5174-6CB4-A425F2610854}"/>
              </a:ext>
            </a:extLst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276" cy="6858000"/>
          </a:xfrm>
        </p:spPr>
      </p:pic>
    </p:spTree>
    <p:extLst>
      <p:ext uri="{BB962C8B-B14F-4D97-AF65-F5344CB8AC3E}">
        <p14:creationId xmlns:p14="http://schemas.microsoft.com/office/powerpoint/2010/main" val="379550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798C49-120E-5417-61F5-54D6D4486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tx1"/>
          </a:solidFill>
        </p:spPr>
        <p:txBody>
          <a:bodyPr/>
          <a:lstStyle/>
          <a:p>
            <a:pPr marL="0" indent="0" algn="ctr">
              <a:buNone/>
            </a:pPr>
            <a:endParaRPr lang="de-D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de-D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de-D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de-D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de-D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de-D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de-DE" dirty="0" err="1">
                <a:solidFill>
                  <a:schemeClr val="bg1"/>
                </a:solidFill>
                <a:latin typeface="Titillium Web" panose="00000500000000000000" pitchFamily="2" charset="0"/>
              </a:rPr>
              <a:t>Stay</a:t>
            </a:r>
            <a:r>
              <a:rPr lang="de-DE" dirty="0">
                <a:solidFill>
                  <a:schemeClr val="bg1"/>
                </a:solidFill>
                <a:latin typeface="Titillium Web" panose="00000500000000000000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Titillium Web" panose="00000500000000000000" pitchFamily="2" charset="0"/>
              </a:rPr>
              <a:t>tuned</a:t>
            </a:r>
            <a:r>
              <a:rPr lang="de-DE" dirty="0">
                <a:solidFill>
                  <a:schemeClr val="bg1"/>
                </a:solidFill>
                <a:latin typeface="Titillium Web" panose="00000500000000000000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Titillium Web" panose="00000500000000000000" pitchFamily="2" charset="0"/>
              </a:rPr>
              <a:t>for</a:t>
            </a:r>
            <a:r>
              <a:rPr lang="de-DE" dirty="0">
                <a:solidFill>
                  <a:schemeClr val="bg1"/>
                </a:solidFill>
                <a:latin typeface="Titillium Web" panose="00000500000000000000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Titillium Web" panose="00000500000000000000" pitchFamily="2" charset="0"/>
              </a:rPr>
              <a:t>more</a:t>
            </a:r>
            <a:r>
              <a:rPr lang="de-DE" dirty="0">
                <a:solidFill>
                  <a:schemeClr val="bg1"/>
                </a:solidFill>
                <a:latin typeface="Titillium Web" panose="00000500000000000000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7685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Breitbild</PresentationFormat>
  <Paragraphs>29</Paragraphs>
  <Slides>4</Slides>
  <Notes>0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Eagle Lake</vt:lpstr>
      <vt:lpstr>Titillium Web</vt:lpstr>
      <vt:lpstr>Office</vt:lpstr>
      <vt:lpstr>Rechenschaftsbericht AStA Februar  2024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Niklas Kraus</dc:creator>
  <cp:lastModifiedBy>Niklas Kraus</cp:lastModifiedBy>
  <cp:revision>7</cp:revision>
  <dcterms:created xsi:type="dcterms:W3CDTF">2023-10-24T14:53:21Z</dcterms:created>
  <dcterms:modified xsi:type="dcterms:W3CDTF">2024-02-01T15:14:50Z</dcterms:modified>
</cp:coreProperties>
</file>