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>
        <p:scale>
          <a:sx n="65" d="100"/>
          <a:sy n="65" d="100"/>
        </p:scale>
        <p:origin x="1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81308-AEE8-641B-5F69-3E8F0084B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BA5A2B9-A9FB-BDAC-92CC-BC12799AD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E8444E-7076-D2F1-3C32-560E3C8B9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1CEC3BD-ED65-E03E-E658-47F014A3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8732F2-04B4-1CA8-C662-449C0E0AD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675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66F9F3-CAEB-6911-3439-8332D46F9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86C4031-C45E-A03B-AF66-A7B484A7C9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EE4E11-9932-A896-275C-3A58976A9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664FF1-9751-7F78-447D-C8A0AE69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F66A0B-C37F-18FC-2964-D7BF9A76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179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AE623CB-418F-4A9A-A787-079C7477D8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B09C555-8016-C2A6-BFB5-765AB905DD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2F0B448-7889-60BF-156B-A07FF159B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E374D2A-3A84-E447-F041-A8243449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B448D34-2256-5B85-C7D0-E6EFCEAA2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974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161AB-DE0E-770C-CC80-A346DEDB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F756A9-8D46-9168-71AC-97B2E51BA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0BAEE3-DDEA-0271-5868-D681CD557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928E81-EECB-B9B9-5167-0F7A0D5D4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3D0A16-F00D-E9C9-E289-C044DDD8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8103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3AC54D-AEBA-1C72-2AA6-E891BD735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30DFFF9-E2DB-25FD-AC87-CEC4CF300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047B91-42EF-FDA4-0495-B7CD8BDE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7E63AD-8AE3-E220-B634-2E1B0AAEC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D947E-C86A-0285-71F8-2A9BA8F8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25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8C2925-6F90-449E-B3B7-0F79EBBA5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594B284-AA95-8E51-120F-7B1EC8E90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D7C0D0F-3935-1ECD-34B4-42C6E5D705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894FD74-824C-D128-7E79-06EF5BBB3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06DCEB-456C-437F-1DA2-1E361E880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E3E14DF-DC2A-795B-CEE0-0BC4E53F0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227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22B9A-EE46-1B45-48AB-3DB9DDA49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E24F9D-4C76-A289-8CAE-35A7E3B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E8AEB79-A45B-42D7-8B5E-065C9F25C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31FA6D7-C823-FD56-DD1E-83958515EA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64B6C45-CBB9-EF06-6AB8-E7D8889F8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CAC6EB4-94DA-D20E-A916-74730E92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17AEB68-7568-A3A7-3A01-2C2CB6F68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461FADD-32F8-0D06-5A69-F06715F70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47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BB3CBA-D91A-81B2-3AA3-B35D2318F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6122850-0E11-E6B6-B24A-B340A1E6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78254E7-BCEF-2D71-070E-22CF22CA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72E6B2A-6A58-070A-BCC3-A41BC107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85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BE2F0A3-C00E-3A67-1C50-6BA2DA7A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A32C0D-2C80-F452-82E8-3CB96EABB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110BE85-4E68-B16F-4374-96B36552C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710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AFB65-C198-C6A8-6B31-7E4D9DF3F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57789A-70DF-6D27-F8B9-CDFFB9C5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FA087B-DEB6-F6A5-54C2-B68DE93B21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A0695CC-98C9-366E-7928-1C2F2F281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C1BD970-F0E2-FFE0-5C9A-C63848D1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7517431-CC74-1CBA-E149-788A449F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10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0949E0-FC20-8469-C56D-63623F082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FFA69B9-30BE-DDA4-2E89-78650B44B7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7D97679-C6D6-BD61-6101-D5D90A4537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64CAAD-847C-1ECE-296C-685F53970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BAA8071-BE9E-ED37-D46E-1244E24B9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BB70E9-2434-2C42-49C9-BB29A3E7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55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B3CDE9B1-E3E3-5D97-05EC-47E577C22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982433-14C0-2458-255E-31DB73CE0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E93ADE-B06D-B7B8-CD89-B1065516A1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6AE34-65DD-4659-9D1C-0B4ED80E3DFB}" type="datetimeFigureOut">
              <a:rPr lang="de-DE" smtClean="0"/>
              <a:t>23.11.2023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BF0CA-00B3-303B-460F-8BEE1809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55B4FC-8D5A-F6E1-6510-A24801CC45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4241A-E3CF-427A-92EC-D59506EACD3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119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5155D8-D958-26B0-7B55-9467E1D49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714703" cy="1325563"/>
          </a:xfrm>
        </p:spPr>
        <p:txBody>
          <a:bodyPr/>
          <a:lstStyle/>
          <a:p>
            <a:r>
              <a:rPr lang="de-DE" dirty="0">
                <a:latin typeface="Titillium Web" panose="00000500000000000000" pitchFamily="2" charset="0"/>
              </a:rPr>
              <a:t>Rechenschaftsbericht AStA November  2023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331397D3-A385-7C31-2560-31F36B2E49C2}"/>
              </a:ext>
            </a:extLst>
          </p:cNvPr>
          <p:cNvSpPr txBox="1">
            <a:spLocks/>
          </p:cNvSpPr>
          <p:nvPr/>
        </p:nvSpPr>
        <p:spPr>
          <a:xfrm>
            <a:off x="838199" y="1603806"/>
            <a:ext cx="10515600" cy="9675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3800" b="1" i="0" u="none" strike="noStrike" dirty="0">
                <a:solidFill>
                  <a:srgbClr val="000000"/>
                </a:solidFill>
                <a:effectLst/>
                <a:latin typeface="Eagle Lake"/>
              </a:rPr>
              <a:t>Planung</a:t>
            </a:r>
            <a:endParaRPr lang="de-DE" sz="3800" dirty="0">
              <a:latin typeface="Titillium Web" panose="00000500000000000000" pitchFamily="2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ABCF046-7ED3-0005-7B48-3218D4B11E09}"/>
              </a:ext>
            </a:extLst>
          </p:cNvPr>
          <p:cNvSpPr txBox="1">
            <a:spLocks/>
          </p:cNvSpPr>
          <p:nvPr/>
        </p:nvSpPr>
        <p:spPr>
          <a:xfrm>
            <a:off x="551499" y="5128758"/>
            <a:ext cx="34764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“Plans are nothing. Planning is everything.”</a:t>
            </a:r>
          </a:p>
          <a:p>
            <a:r>
              <a:rPr lang="en-US" sz="1800" i="1" dirty="0">
                <a:solidFill>
                  <a:srgbClr val="000000"/>
                </a:solidFill>
                <a:latin typeface="Titillium Web" panose="00000500000000000000" pitchFamily="2" charset="0"/>
              </a:rPr>
              <a:t>	</a:t>
            </a:r>
            <a:r>
              <a:rPr lang="en-US" sz="1800" dirty="0">
                <a:solidFill>
                  <a:srgbClr val="000000"/>
                </a:solidFill>
                <a:latin typeface="Titillium Web" panose="00000500000000000000" pitchFamily="2" charset="0"/>
              </a:rPr>
              <a:t>Dwight D. Eisenhower</a:t>
            </a:r>
            <a:endParaRPr lang="de-DE" dirty="0">
              <a:latin typeface="Titillium Web" panose="00000500000000000000" pitchFamily="2" charset="0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F7CBC72-093B-5EC6-A1A3-F36DD7E0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774556"/>
            <a:ext cx="2495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BFED5C7-5615-11AB-CF36-5F26BE8D9640}"/>
              </a:ext>
            </a:extLst>
          </p:cNvPr>
          <p:cNvSpPr txBox="1"/>
          <p:nvPr/>
        </p:nvSpPr>
        <p:spPr>
          <a:xfrm>
            <a:off x="551499" y="2356841"/>
            <a:ext cx="347648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Eure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br>
              <a:rPr lang="de-DE" dirty="0">
                <a:latin typeface="Titillium Web" panose="00000500000000000000" pitchFamily="2" charset="0"/>
              </a:rPr>
            </a:b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Gabriel Drexler (Finanzen)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Simon Hock (Finanzen und Mobilität)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r>
              <a:rPr lang="de-DE" i="1" dirty="0">
                <a:solidFill>
                  <a:srgbClr val="000000"/>
                </a:solidFill>
                <a:latin typeface="Titillium Web" panose="00000500000000000000" pitchFamily="2" charset="0"/>
              </a:rPr>
              <a:t>Liv </a:t>
            </a:r>
            <a:r>
              <a:rPr lang="de-DE" i="1" dirty="0" err="1">
                <a:solidFill>
                  <a:srgbClr val="000000"/>
                </a:solidFill>
                <a:latin typeface="Titillium Web" panose="00000500000000000000" pitchFamily="2" charset="0"/>
              </a:rPr>
              <a:t>Jacobie</a:t>
            </a:r>
            <a:r>
              <a:rPr lang="de-DE" i="1" dirty="0">
                <a:solidFill>
                  <a:srgbClr val="000000"/>
                </a:solidFill>
                <a:latin typeface="Titillium Web" panose="00000500000000000000" pitchFamily="2" charset="0"/>
              </a:rPr>
              <a:t> (Personal)</a:t>
            </a:r>
            <a:endParaRPr lang="de-DE" dirty="0">
              <a:effectLst/>
              <a:latin typeface="Titillium Web" panose="00000500000000000000" pitchFamily="2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Niklas Kraus (Personal)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Dennis </a:t>
            </a:r>
            <a:r>
              <a:rPr lang="de-DE" sz="1800" b="0" i="1" u="none" strike="noStrike" dirty="0" err="1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Tritsky</a:t>
            </a:r>
            <a:r>
              <a:rPr lang="de-DE" sz="1800" b="0" i="1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 (Personal)</a:t>
            </a:r>
            <a:endParaRPr lang="de-DE" dirty="0">
              <a:effectLst/>
              <a:latin typeface="Titillium Web" panose="00000500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7C7A225-71C1-FF01-3A3D-4CA36BCA6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356" y="2356841"/>
            <a:ext cx="3949221" cy="394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81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69DB0F-E98F-CC8C-8783-1DF51E9F7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07" y="751395"/>
            <a:ext cx="3697835" cy="627169"/>
          </a:xfrm>
        </p:spPr>
        <p:txBody>
          <a:bodyPr>
            <a:normAutofit/>
          </a:bodyPr>
          <a:lstStyle/>
          <a:p>
            <a:r>
              <a:rPr lang="de-DE" sz="2400" b="1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Allgemein</a:t>
            </a:r>
            <a:endParaRPr lang="de-DE" dirty="0">
              <a:effectLst/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7D9E129-9A71-5880-0FDB-7BA873222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607" y="1575306"/>
            <a:ext cx="3697835" cy="4119343"/>
          </a:xfrm>
        </p:spPr>
        <p:txBody>
          <a:bodyPr>
            <a:norm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b="0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Einarbeitung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b="0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Tagesgeschäft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Prüfung der Website 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b="0" i="0" u="none" strike="noStrike" dirty="0">
                <a:solidFill>
                  <a:srgbClr val="000000"/>
                </a:solidFill>
                <a:effectLst/>
                <a:latin typeface="Titillium Web" panose="00000500000000000000" pitchFamily="2" charset="0"/>
              </a:rPr>
              <a:t>Kanzlergespräch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Studierendenwerk Gespräch</a:t>
            </a:r>
            <a:endParaRPr lang="de-DE" sz="1900" b="0" i="0" u="none" strike="noStrike" dirty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E99617B0-5CB0-E967-A391-851349039893}"/>
              </a:ext>
            </a:extLst>
          </p:cNvPr>
          <p:cNvSpPr txBox="1">
            <a:spLocks/>
          </p:cNvSpPr>
          <p:nvPr/>
        </p:nvSpPr>
        <p:spPr>
          <a:xfrm>
            <a:off x="4314442" y="751395"/>
            <a:ext cx="3697835" cy="627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Finanzen</a:t>
            </a:r>
            <a:endParaRPr lang="de-DE" dirty="0"/>
          </a:p>
        </p:txBody>
      </p:sp>
      <p:sp>
        <p:nvSpPr>
          <p:cNvPr id="10" name="Inhaltsplatzhalter 5">
            <a:extLst>
              <a:ext uri="{FF2B5EF4-FFF2-40B4-BE49-F238E27FC236}">
                <a16:creationId xmlns:a16="http://schemas.microsoft.com/office/drawing/2014/main" id="{CFDE62C9-8654-6CF6-9125-4775ED18EBC8}"/>
              </a:ext>
            </a:extLst>
          </p:cNvPr>
          <p:cNvSpPr txBox="1">
            <a:spLocks/>
          </p:cNvSpPr>
          <p:nvPr/>
        </p:nvSpPr>
        <p:spPr>
          <a:xfrm>
            <a:off x="4314442" y="1575307"/>
            <a:ext cx="3697835" cy="18536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Hochschulaktionstag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Haushaltsplanung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Zukunft Kultur 806qm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Ausbau der Gewerbe-Struktur geprüft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Neues Finanzmodell für die FSK</a:t>
            </a:r>
            <a:endParaRPr lang="de-DE" dirty="0"/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50467C66-7977-BD53-C792-881566FB1609}"/>
              </a:ext>
            </a:extLst>
          </p:cNvPr>
          <p:cNvSpPr txBox="1">
            <a:spLocks/>
          </p:cNvSpPr>
          <p:nvPr/>
        </p:nvSpPr>
        <p:spPr>
          <a:xfrm>
            <a:off x="8012276" y="757353"/>
            <a:ext cx="3697835" cy="627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Personal</a:t>
            </a:r>
            <a:endParaRPr lang="de-DE" dirty="0"/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0B46B847-704D-15B0-1E96-CC61BFD3B532}"/>
              </a:ext>
            </a:extLst>
          </p:cNvPr>
          <p:cNvSpPr txBox="1">
            <a:spLocks/>
          </p:cNvSpPr>
          <p:nvPr/>
        </p:nvSpPr>
        <p:spPr>
          <a:xfrm>
            <a:off x="8012276" y="1378565"/>
            <a:ext cx="3697835" cy="43160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Schlosskeller Referent*innen Programm wiederbelebt.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Planung von besserer Bewerbung des AStA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Gespräch </a:t>
            </a:r>
            <a:r>
              <a:rPr lang="de-DE" sz="1900">
                <a:solidFill>
                  <a:srgbClr val="000000"/>
                </a:solidFill>
                <a:latin typeface="Titillium Web" panose="00000500000000000000" pitchFamily="2" charset="0"/>
              </a:rPr>
              <a:t>mit Fahrradwerkstatt vorbereitet</a:t>
            </a:r>
            <a:endParaRPr lang="de-DE" sz="19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900" b="0" i="0" u="none" strike="noStrike" dirty="0">
              <a:solidFill>
                <a:srgbClr val="000000"/>
              </a:solidFill>
              <a:effectLst/>
              <a:latin typeface="Titillium Web" panose="00000500000000000000" pitchFamily="2" charset="0"/>
            </a:endParaRP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CC70252C-8A9A-E5F9-05B2-ABC1D6FAB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5819775"/>
            <a:ext cx="249555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A1AA0A67-C959-20F2-79EE-F570CE618F0C}"/>
              </a:ext>
            </a:extLst>
          </p:cNvPr>
          <p:cNvSpPr txBox="1">
            <a:spLocks/>
          </p:cNvSpPr>
          <p:nvPr/>
        </p:nvSpPr>
        <p:spPr>
          <a:xfrm>
            <a:off x="4314442" y="3423044"/>
            <a:ext cx="3697835" cy="564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000000"/>
                </a:solidFill>
                <a:latin typeface="Titillium Web" panose="00000500000000000000" pitchFamily="2" charset="0"/>
              </a:rPr>
              <a:t>Mobilität</a:t>
            </a:r>
            <a:endParaRPr lang="de-DE" dirty="0"/>
          </a:p>
        </p:txBody>
      </p:sp>
      <p:sp>
        <p:nvSpPr>
          <p:cNvPr id="18" name="Inhaltsplatzhalter 5">
            <a:extLst>
              <a:ext uri="{FF2B5EF4-FFF2-40B4-BE49-F238E27FC236}">
                <a16:creationId xmlns:a16="http://schemas.microsoft.com/office/drawing/2014/main" id="{2B311D00-EA71-54DE-A281-115D445A40FF}"/>
              </a:ext>
            </a:extLst>
          </p:cNvPr>
          <p:cNvSpPr txBox="1">
            <a:spLocks/>
          </p:cNvSpPr>
          <p:nvPr/>
        </p:nvSpPr>
        <p:spPr>
          <a:xfrm>
            <a:off x="4314440" y="3987610"/>
            <a:ext cx="3697835" cy="1847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Neuen RMV-Vertrag genehmigen lassen vom Stupa</a:t>
            </a:r>
          </a:p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900" dirty="0">
                <a:solidFill>
                  <a:srgbClr val="000000"/>
                </a:solidFill>
                <a:latin typeface="Titillium Web" panose="00000500000000000000" pitchFamily="2" charset="0"/>
              </a:rPr>
              <a:t>Härtefallsatzung überarbeitet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611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E0C4CF-6698-81F9-E560-2A4142939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VHS_End_Effekt">
            <a:hlinkClick r:id="" action="ppaction://media"/>
            <a:extLst>
              <a:ext uri="{FF2B5EF4-FFF2-40B4-BE49-F238E27FC236}">
                <a16:creationId xmlns:a16="http://schemas.microsoft.com/office/drawing/2014/main" id="{5FE3EBFF-05F3-5174-6CB4-A425F261085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276" cy="6858000"/>
          </a:xfrm>
        </p:spPr>
      </p:pic>
    </p:spTree>
    <p:extLst>
      <p:ext uri="{BB962C8B-B14F-4D97-AF65-F5344CB8AC3E}">
        <p14:creationId xmlns:p14="http://schemas.microsoft.com/office/powerpoint/2010/main" val="37955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798C49-120E-5417-61F5-54D6D4486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solidFill>
            <a:schemeClr val="tx1"/>
          </a:solidFill>
        </p:spPr>
        <p:txBody>
          <a:bodyPr/>
          <a:lstStyle/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de-DE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de-DE" dirty="0" err="1">
                <a:solidFill>
                  <a:schemeClr val="bg1"/>
                </a:solidFill>
              </a:rPr>
              <a:t>Stay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tuned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for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more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6853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Microsoft Office PowerPoint</Application>
  <PresentationFormat>Breitbild</PresentationFormat>
  <Paragraphs>36</Paragraphs>
  <Slides>4</Slides>
  <Notes>0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Eagle Lake</vt:lpstr>
      <vt:lpstr>Titillium Web</vt:lpstr>
      <vt:lpstr>Office</vt:lpstr>
      <vt:lpstr>Rechenschaftsbericht AStA November  2023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Niklas Kraus</dc:creator>
  <cp:lastModifiedBy>Niklas Kraus</cp:lastModifiedBy>
  <cp:revision>3</cp:revision>
  <dcterms:created xsi:type="dcterms:W3CDTF">2023-10-24T14:53:21Z</dcterms:created>
  <dcterms:modified xsi:type="dcterms:W3CDTF">2023-11-23T16:07:30Z</dcterms:modified>
</cp:coreProperties>
</file>