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8"/>
  </p:notesMasterIdLst>
  <p:sldIdLst>
    <p:sldId id="256" r:id="rId3"/>
    <p:sldId id="257" r:id="rId4"/>
    <p:sldId id="271" r:id="rId5"/>
    <p:sldId id="258" r:id="rId6"/>
    <p:sldId id="259" r:id="rId7"/>
    <p:sldId id="281" r:id="rId8"/>
    <p:sldId id="260" r:id="rId9"/>
    <p:sldId id="261" r:id="rId10"/>
    <p:sldId id="272" r:id="rId11"/>
    <p:sldId id="274" r:id="rId12"/>
    <p:sldId id="273" r:id="rId13"/>
    <p:sldId id="263" r:id="rId14"/>
    <p:sldId id="282" r:id="rId15"/>
    <p:sldId id="264" r:id="rId16"/>
    <p:sldId id="265" r:id="rId17"/>
    <p:sldId id="266" r:id="rId18"/>
    <p:sldId id="279" r:id="rId19"/>
    <p:sldId id="268" r:id="rId20"/>
    <p:sldId id="270" r:id="rId21"/>
    <p:sldId id="275" r:id="rId22"/>
    <p:sldId id="276" r:id="rId23"/>
    <p:sldId id="280" r:id="rId24"/>
    <p:sldId id="278" r:id="rId25"/>
    <p:sldId id="277" r:id="rId26"/>
    <p:sldId id="269" r:id="rId2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586" y="43"/>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7B68C5E4-0B45-40AD-9BB7-4F74E9759379}"/>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75" name="AutoShape 2">
            <a:extLst>
              <a:ext uri="{FF2B5EF4-FFF2-40B4-BE49-F238E27FC236}">
                <a16:creationId xmlns:a16="http://schemas.microsoft.com/office/drawing/2014/main" id="{00DDE3A7-A592-4564-A87A-928241C1E98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pic>
        <p:nvPicPr>
          <p:cNvPr id="3076" name="Picture 3">
            <a:extLst>
              <a:ext uri="{FF2B5EF4-FFF2-40B4-BE49-F238E27FC236}">
                <a16:creationId xmlns:a16="http://schemas.microsoft.com/office/drawing/2014/main" id="{F5D25172-761E-488A-955D-D9863E0A1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463" y="360363"/>
            <a:ext cx="935037" cy="42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a:extLst>
              <a:ext uri="{FF2B5EF4-FFF2-40B4-BE49-F238E27FC236}">
                <a16:creationId xmlns:a16="http://schemas.microsoft.com/office/drawing/2014/main" id="{C9769E5E-9329-4799-8232-7F2B9F5D5814}"/>
              </a:ext>
            </a:extLst>
          </p:cNvPr>
          <p:cNvSpPr>
            <a:spLocks noGrp="1" noChangeArrowheads="1"/>
          </p:cNvSpPr>
          <p:nvPr>
            <p:ph type="dt"/>
          </p:nvPr>
        </p:nvSpPr>
        <p:spPr bwMode="auto">
          <a:xfrm>
            <a:off x="188913" y="8685213"/>
            <a:ext cx="161607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lnSpc>
                <a:spcPts val="1275"/>
              </a:lnSpc>
              <a:buClrTx/>
              <a:buSzPct val="100000"/>
              <a:buFontTx/>
              <a:buNone/>
              <a:tabLst>
                <a:tab pos="449263" algn="l"/>
                <a:tab pos="898525" algn="l"/>
                <a:tab pos="1347788" algn="l"/>
              </a:tabLst>
              <a:defRPr sz="1000">
                <a:solidFill>
                  <a:srgbClr val="000000"/>
                </a:solidFill>
                <a:latin typeface="Stafford" charset="0"/>
                <a:ea typeface="Microsoft YaHei" charset="-122"/>
                <a:cs typeface="Segoe UI" charset="0"/>
              </a:defRPr>
            </a:lvl1pPr>
          </a:lstStyle>
          <a:p>
            <a:pPr>
              <a:defRPr/>
            </a:pPr>
            <a:fld id="{1A964A13-3F15-42BA-A29B-EDA135D20F95}" type="datetime1">
              <a:rPr lang="de-DE" altLang="de-DE"/>
              <a:pPr>
                <a:defRPr/>
              </a:pPr>
              <a:t>03.11.2024</a:t>
            </a:fld>
            <a:endParaRPr lang="de-DE" altLang="de-DE"/>
          </a:p>
        </p:txBody>
      </p:sp>
      <p:sp>
        <p:nvSpPr>
          <p:cNvPr id="3078" name="Rectangle 5">
            <a:extLst>
              <a:ext uri="{FF2B5EF4-FFF2-40B4-BE49-F238E27FC236}">
                <a16:creationId xmlns:a16="http://schemas.microsoft.com/office/drawing/2014/main" id="{761FD8D3-151E-4104-A8F4-2FE8FE1E0E86}"/>
              </a:ext>
            </a:extLst>
          </p:cNvPr>
          <p:cNvSpPr>
            <a:spLocks noGrp="1" noRot="1" noChangeAspect="1" noChangeArrowheads="1"/>
          </p:cNvSpPr>
          <p:nvPr>
            <p:ph type="sldImg"/>
          </p:nvPr>
        </p:nvSpPr>
        <p:spPr bwMode="auto">
          <a:xfrm>
            <a:off x="1322388" y="923925"/>
            <a:ext cx="4191000" cy="3068638"/>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6">
            <a:extLst>
              <a:ext uri="{FF2B5EF4-FFF2-40B4-BE49-F238E27FC236}">
                <a16:creationId xmlns:a16="http://schemas.microsoft.com/office/drawing/2014/main" id="{6CEEB258-B692-4717-A698-A9BC62A69080}"/>
              </a:ext>
            </a:extLst>
          </p:cNvPr>
          <p:cNvSpPr>
            <a:spLocks noGrp="1" noChangeArrowheads="1"/>
          </p:cNvSpPr>
          <p:nvPr>
            <p:ph type="body"/>
          </p:nvPr>
        </p:nvSpPr>
        <p:spPr bwMode="auto">
          <a:xfrm>
            <a:off x="190500" y="4284663"/>
            <a:ext cx="6473825" cy="427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altLang="de-DE" noProof="0"/>
          </a:p>
        </p:txBody>
      </p:sp>
      <p:sp>
        <p:nvSpPr>
          <p:cNvPr id="3079" name="Rectangle 7">
            <a:extLst>
              <a:ext uri="{FF2B5EF4-FFF2-40B4-BE49-F238E27FC236}">
                <a16:creationId xmlns:a16="http://schemas.microsoft.com/office/drawing/2014/main" id="{897BA88B-5F00-4D0B-9BC6-C8BF11339C24}"/>
              </a:ext>
            </a:extLst>
          </p:cNvPr>
          <p:cNvSpPr>
            <a:spLocks noGrp="1" noChangeArrowheads="1"/>
          </p:cNvSpPr>
          <p:nvPr>
            <p:ph type="ftr"/>
          </p:nvPr>
        </p:nvSpPr>
        <p:spPr bwMode="auto">
          <a:xfrm>
            <a:off x="1808163" y="8685213"/>
            <a:ext cx="41021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lnSpc>
                <a:spcPts val="1275"/>
              </a:lnSpc>
              <a:buClrTx/>
              <a:buSzPct val="100000"/>
              <a:buFontTx/>
              <a:buNone/>
              <a:tabLst>
                <a:tab pos="449263" algn="l"/>
                <a:tab pos="898525" algn="l"/>
                <a:tab pos="1347788" algn="l"/>
                <a:tab pos="1797050" algn="l"/>
                <a:tab pos="2246313" algn="l"/>
                <a:tab pos="2695575" algn="l"/>
                <a:tab pos="3144838" algn="l"/>
                <a:tab pos="3594100" algn="l"/>
                <a:tab pos="4043363" algn="l"/>
              </a:tabLst>
              <a:defRPr sz="1000">
                <a:solidFill>
                  <a:srgbClr val="000000"/>
                </a:solidFill>
                <a:latin typeface="Stafford" charset="0"/>
                <a:ea typeface="Microsoft YaHei" charset="-122"/>
                <a:cs typeface="Segoe UI" charset="0"/>
              </a:defRPr>
            </a:lvl1pPr>
          </a:lstStyle>
          <a:p>
            <a:pPr>
              <a:defRPr/>
            </a:pPr>
            <a:r>
              <a:rPr lang="de-DE" altLang="de-DE"/>
              <a:t>|  </a:t>
            </a:r>
          </a:p>
        </p:txBody>
      </p:sp>
      <p:sp>
        <p:nvSpPr>
          <p:cNvPr id="3080" name="Rectangle 8">
            <a:extLst>
              <a:ext uri="{FF2B5EF4-FFF2-40B4-BE49-F238E27FC236}">
                <a16:creationId xmlns:a16="http://schemas.microsoft.com/office/drawing/2014/main" id="{A1D3FF1D-5081-46D1-B4F6-CF7CB3644A46}"/>
              </a:ext>
            </a:extLst>
          </p:cNvPr>
          <p:cNvSpPr>
            <a:spLocks noGrp="1" noChangeArrowheads="1"/>
          </p:cNvSpPr>
          <p:nvPr>
            <p:ph type="sldNum"/>
          </p:nvPr>
        </p:nvSpPr>
        <p:spPr bwMode="auto">
          <a:xfrm>
            <a:off x="5913438" y="8685213"/>
            <a:ext cx="9398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eaLnBrk="1" hangingPunct="1">
              <a:lnSpc>
                <a:spcPts val="1275"/>
              </a:lnSpc>
              <a:buSzPct val="100000"/>
              <a:tabLst>
                <a:tab pos="449263" algn="l"/>
                <a:tab pos="898525" algn="l"/>
              </a:tabLst>
              <a:defRPr sz="1000">
                <a:solidFill>
                  <a:srgbClr val="000000"/>
                </a:solidFill>
                <a:latin typeface="Stafford" charset="0"/>
                <a:cs typeface="Segoe UI" panose="020B0502040204020203" pitchFamily="34" charset="0"/>
              </a:defRPr>
            </a:lvl1pPr>
          </a:lstStyle>
          <a:p>
            <a:r>
              <a:rPr lang="de-DE" altLang="de-DE"/>
              <a:t>|  </a:t>
            </a:r>
            <a:fld id="{95FC652F-A18C-40B3-80AA-C573C0656BC6}" type="slidenum">
              <a:rPr lang="de-DE" altLang="de-DE"/>
              <a:pPr/>
              <a:t>‹Nr.›</a:t>
            </a:fld>
            <a:endParaRPr lang="de-DE" altLang="de-DE"/>
          </a:p>
        </p:txBody>
      </p:sp>
      <p:sp>
        <p:nvSpPr>
          <p:cNvPr id="3082" name="Rectangle 9">
            <a:extLst>
              <a:ext uri="{FF2B5EF4-FFF2-40B4-BE49-F238E27FC236}">
                <a16:creationId xmlns:a16="http://schemas.microsoft.com/office/drawing/2014/main" id="{6AD96107-42B9-4F35-8DBB-174E1F27A2C6}"/>
              </a:ext>
            </a:extLst>
          </p:cNvPr>
          <p:cNvSpPr>
            <a:spLocks noChangeArrowheads="1"/>
          </p:cNvSpPr>
          <p:nvPr/>
        </p:nvSpPr>
        <p:spPr bwMode="auto">
          <a:xfrm>
            <a:off x="190500" y="387350"/>
            <a:ext cx="54038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83" name="Rectangle 10">
            <a:extLst>
              <a:ext uri="{FF2B5EF4-FFF2-40B4-BE49-F238E27FC236}">
                <a16:creationId xmlns:a16="http://schemas.microsoft.com/office/drawing/2014/main" id="{A60B7405-6BA0-4D78-84E5-DF36745AB462}"/>
              </a:ext>
            </a:extLst>
          </p:cNvPr>
          <p:cNvSpPr>
            <a:spLocks noChangeArrowheads="1"/>
          </p:cNvSpPr>
          <p:nvPr/>
        </p:nvSpPr>
        <p:spPr bwMode="auto">
          <a:xfrm>
            <a:off x="190500" y="179388"/>
            <a:ext cx="6478588" cy="144462"/>
          </a:xfrm>
          <a:prstGeom prst="rect">
            <a:avLst/>
          </a:prstGeom>
          <a:solidFill>
            <a:srgbClr val="B5B5B5"/>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084" name="Line 11">
            <a:extLst>
              <a:ext uri="{FF2B5EF4-FFF2-40B4-BE49-F238E27FC236}">
                <a16:creationId xmlns:a16="http://schemas.microsoft.com/office/drawing/2014/main" id="{692FCEDE-4DA4-40E0-9A70-116675235608}"/>
              </a:ext>
            </a:extLst>
          </p:cNvPr>
          <p:cNvSpPr>
            <a:spLocks noChangeShapeType="1"/>
          </p:cNvSpPr>
          <p:nvPr/>
        </p:nvSpPr>
        <p:spPr bwMode="auto">
          <a:xfrm>
            <a:off x="190500" y="360363"/>
            <a:ext cx="6478588" cy="1587"/>
          </a:xfrm>
          <a:prstGeom prst="line">
            <a:avLst/>
          </a:prstGeom>
          <a:noFill/>
          <a:ln w="1512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85" name="Line 12">
            <a:extLst>
              <a:ext uri="{FF2B5EF4-FFF2-40B4-BE49-F238E27FC236}">
                <a16:creationId xmlns:a16="http://schemas.microsoft.com/office/drawing/2014/main" id="{2ED4457C-4D2A-4ACC-918E-1ED346242DFF}"/>
              </a:ext>
            </a:extLst>
          </p:cNvPr>
          <p:cNvSpPr>
            <a:spLocks noChangeShapeType="1"/>
          </p:cNvSpPr>
          <p:nvPr/>
        </p:nvSpPr>
        <p:spPr bwMode="auto">
          <a:xfrm>
            <a:off x="190500" y="781050"/>
            <a:ext cx="6478588" cy="1588"/>
          </a:xfrm>
          <a:prstGeom prst="line">
            <a:avLst/>
          </a:prstGeom>
          <a:noFill/>
          <a:ln w="7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86" name="Line 13">
            <a:extLst>
              <a:ext uri="{FF2B5EF4-FFF2-40B4-BE49-F238E27FC236}">
                <a16:creationId xmlns:a16="http://schemas.microsoft.com/office/drawing/2014/main" id="{D4652B24-803C-43BB-B82E-D5722EDB8945}"/>
              </a:ext>
            </a:extLst>
          </p:cNvPr>
          <p:cNvSpPr>
            <a:spLocks noChangeShapeType="1"/>
          </p:cNvSpPr>
          <p:nvPr/>
        </p:nvSpPr>
        <p:spPr bwMode="auto">
          <a:xfrm>
            <a:off x="190500" y="8685213"/>
            <a:ext cx="6478588" cy="1587"/>
          </a:xfrm>
          <a:prstGeom prst="line">
            <a:avLst/>
          </a:prstGeom>
          <a:noFill/>
          <a:ln w="7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87" name="Line 14">
            <a:extLst>
              <a:ext uri="{FF2B5EF4-FFF2-40B4-BE49-F238E27FC236}">
                <a16:creationId xmlns:a16="http://schemas.microsoft.com/office/drawing/2014/main" id="{982A903C-62CE-44F7-807E-E7F722E80971}"/>
              </a:ext>
            </a:extLst>
          </p:cNvPr>
          <p:cNvSpPr>
            <a:spLocks noChangeShapeType="1"/>
          </p:cNvSpPr>
          <p:nvPr/>
        </p:nvSpPr>
        <p:spPr bwMode="auto">
          <a:xfrm>
            <a:off x="188913" y="4103688"/>
            <a:ext cx="6478587" cy="1587"/>
          </a:xfrm>
          <a:prstGeom prst="line">
            <a:avLst/>
          </a:prstGeom>
          <a:noFill/>
          <a:ln w="7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hf hd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02F43D72-6E45-4D5B-9728-B570C6BE727C}"/>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11163038-5FC4-416A-88C1-1CAA839E1773}"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5123" name="Rectangle 7">
            <a:extLst>
              <a:ext uri="{FF2B5EF4-FFF2-40B4-BE49-F238E27FC236}">
                <a16:creationId xmlns:a16="http://schemas.microsoft.com/office/drawing/2014/main" id="{C2847454-F30B-44BA-A6E2-2E726E4BFFB5}"/>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5124" name="Rectangle 8">
            <a:extLst>
              <a:ext uri="{FF2B5EF4-FFF2-40B4-BE49-F238E27FC236}">
                <a16:creationId xmlns:a16="http://schemas.microsoft.com/office/drawing/2014/main" id="{D131FC20-A969-4100-A815-8CC5069646A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19D42A78-FB93-4022-B896-ED6A4642B52D}" type="slidenum">
              <a:rPr lang="de-DE" altLang="de-DE" sz="1000">
                <a:latin typeface="Stafford" charset="0"/>
              </a:rPr>
              <a:pPr>
                <a:spcBef>
                  <a:spcPct val="0"/>
                </a:spcBef>
                <a:buClrTx/>
                <a:buFontTx/>
                <a:buNone/>
              </a:pPr>
              <a:t>1</a:t>
            </a:fld>
            <a:endParaRPr lang="de-DE" altLang="de-DE" sz="1000">
              <a:latin typeface="Stafford" charset="0"/>
            </a:endParaRPr>
          </a:p>
        </p:txBody>
      </p:sp>
      <p:sp>
        <p:nvSpPr>
          <p:cNvPr id="5125" name="Rectangle 1">
            <a:extLst>
              <a:ext uri="{FF2B5EF4-FFF2-40B4-BE49-F238E27FC236}">
                <a16:creationId xmlns:a16="http://schemas.microsoft.com/office/drawing/2014/main" id="{CD1C7C66-C53F-45DF-92F7-D6DCFC5CCE14}"/>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6" name="Text Box 2">
            <a:extLst>
              <a:ext uri="{FF2B5EF4-FFF2-40B4-BE49-F238E27FC236}">
                <a16:creationId xmlns:a16="http://schemas.microsoft.com/office/drawing/2014/main" id="{F200820C-2625-409E-954C-EB51F4884AF4}"/>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74190889-B8C5-4624-B20D-D27C3DCF5002}"/>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8AF64FBD-3FF4-4512-922E-964EFFB8A179}"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19459" name="Rectangle 7">
            <a:extLst>
              <a:ext uri="{FF2B5EF4-FFF2-40B4-BE49-F238E27FC236}">
                <a16:creationId xmlns:a16="http://schemas.microsoft.com/office/drawing/2014/main" id="{440F1CF8-AAD2-41BB-9092-F14B4DD95CC7}"/>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19460" name="Rectangle 8">
            <a:extLst>
              <a:ext uri="{FF2B5EF4-FFF2-40B4-BE49-F238E27FC236}">
                <a16:creationId xmlns:a16="http://schemas.microsoft.com/office/drawing/2014/main" id="{86108F4C-3568-459D-9DAA-8935A897F18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E06D5AF8-ED8B-4E9A-AABA-79AFCF4B8ACA}" type="slidenum">
              <a:rPr lang="de-DE" altLang="de-DE" sz="1000">
                <a:latin typeface="Stafford" charset="0"/>
              </a:rPr>
              <a:pPr>
                <a:spcBef>
                  <a:spcPct val="0"/>
                </a:spcBef>
                <a:buClrTx/>
                <a:buFontTx/>
                <a:buNone/>
              </a:pPr>
              <a:t>10</a:t>
            </a:fld>
            <a:endParaRPr lang="de-DE" altLang="de-DE" sz="1000">
              <a:latin typeface="Stafford" charset="0"/>
            </a:endParaRPr>
          </a:p>
        </p:txBody>
      </p:sp>
      <p:sp>
        <p:nvSpPr>
          <p:cNvPr id="19461" name="Rectangle 1">
            <a:extLst>
              <a:ext uri="{FF2B5EF4-FFF2-40B4-BE49-F238E27FC236}">
                <a16:creationId xmlns:a16="http://schemas.microsoft.com/office/drawing/2014/main" id="{DCB52EAD-AB39-4E90-9842-71B2B41C9D67}"/>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2" name="Text Box 2">
            <a:extLst>
              <a:ext uri="{FF2B5EF4-FFF2-40B4-BE49-F238E27FC236}">
                <a16:creationId xmlns:a16="http://schemas.microsoft.com/office/drawing/2014/main" id="{A7AB57EF-6B37-44B2-9209-2590AF1DBE16}"/>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 name="Notizenplatzhalter 1">
            <a:extLst>
              <a:ext uri="{FF2B5EF4-FFF2-40B4-BE49-F238E27FC236}">
                <a16:creationId xmlns:a16="http://schemas.microsoft.com/office/drawing/2014/main" id="{76D6B1D0-5355-5E27-5E12-8C3339139326}"/>
              </a:ext>
            </a:extLst>
          </p:cNvPr>
          <p:cNvSpPr>
            <a:spLocks noGrp="1"/>
          </p:cNvSpPr>
          <p:nvPr>
            <p:ph type="body" idx="1"/>
          </p:nvPr>
        </p:nvSpPr>
        <p:spPr/>
        <p:txBody>
          <a:bodyPr/>
          <a:lstStyle/>
          <a:p>
            <a:r>
              <a:rPr lang="de-DE" b="1" dirty="0"/>
              <a:t>  TODO: Überarbeiten</a:t>
            </a:r>
          </a:p>
        </p:txBody>
      </p:sp>
    </p:spTree>
    <p:extLst>
      <p:ext uri="{BB962C8B-B14F-4D97-AF65-F5344CB8AC3E}">
        <p14:creationId xmlns:p14="http://schemas.microsoft.com/office/powerpoint/2010/main" val="345498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74190889-B8C5-4624-B20D-D27C3DCF5002}"/>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8AF64FBD-3FF4-4512-922E-964EFFB8A179}"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19459" name="Rectangle 7">
            <a:extLst>
              <a:ext uri="{FF2B5EF4-FFF2-40B4-BE49-F238E27FC236}">
                <a16:creationId xmlns:a16="http://schemas.microsoft.com/office/drawing/2014/main" id="{440F1CF8-AAD2-41BB-9092-F14B4DD95CC7}"/>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19460" name="Rectangle 8">
            <a:extLst>
              <a:ext uri="{FF2B5EF4-FFF2-40B4-BE49-F238E27FC236}">
                <a16:creationId xmlns:a16="http://schemas.microsoft.com/office/drawing/2014/main" id="{86108F4C-3568-459D-9DAA-8935A897F18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E06D5AF8-ED8B-4E9A-AABA-79AFCF4B8ACA}" type="slidenum">
              <a:rPr lang="de-DE" altLang="de-DE" sz="1000">
                <a:latin typeface="Stafford" charset="0"/>
              </a:rPr>
              <a:pPr>
                <a:spcBef>
                  <a:spcPct val="0"/>
                </a:spcBef>
                <a:buClrTx/>
                <a:buFontTx/>
                <a:buNone/>
              </a:pPr>
              <a:t>12</a:t>
            </a:fld>
            <a:endParaRPr lang="de-DE" altLang="de-DE" sz="1000">
              <a:latin typeface="Stafford" charset="0"/>
            </a:endParaRPr>
          </a:p>
        </p:txBody>
      </p:sp>
      <p:sp>
        <p:nvSpPr>
          <p:cNvPr id="19461" name="Rectangle 1">
            <a:extLst>
              <a:ext uri="{FF2B5EF4-FFF2-40B4-BE49-F238E27FC236}">
                <a16:creationId xmlns:a16="http://schemas.microsoft.com/office/drawing/2014/main" id="{DCB52EAD-AB39-4E90-9842-71B2B41C9D67}"/>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2" name="Text Box 2">
            <a:extLst>
              <a:ext uri="{FF2B5EF4-FFF2-40B4-BE49-F238E27FC236}">
                <a16:creationId xmlns:a16="http://schemas.microsoft.com/office/drawing/2014/main" id="{A7AB57EF-6B37-44B2-9209-2590AF1DBE16}"/>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24BDB92-6B06-1F07-1816-136456F5C0EE}"/>
            </a:ext>
          </a:extLst>
        </p:cNvPr>
        <p:cNvGrpSpPr/>
        <p:nvPr/>
      </p:nvGrpSpPr>
      <p:grpSpPr>
        <a:xfrm>
          <a:off x="0" y="0"/>
          <a:ext cx="0" cy="0"/>
          <a:chOff x="0" y="0"/>
          <a:chExt cx="0" cy="0"/>
        </a:xfrm>
      </p:grpSpPr>
      <p:sp>
        <p:nvSpPr>
          <p:cNvPr id="21506" name="Rectangle 4">
            <a:extLst>
              <a:ext uri="{FF2B5EF4-FFF2-40B4-BE49-F238E27FC236}">
                <a16:creationId xmlns:a16="http://schemas.microsoft.com/office/drawing/2014/main" id="{578984A4-7FA5-E33E-8625-B8A576D78034}"/>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52D4426E-323C-456A-9D51-D63A77E74D8C}"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21507" name="Rectangle 7">
            <a:extLst>
              <a:ext uri="{FF2B5EF4-FFF2-40B4-BE49-F238E27FC236}">
                <a16:creationId xmlns:a16="http://schemas.microsoft.com/office/drawing/2014/main" id="{3962A205-74E3-2D73-7CA6-04896CB35A75}"/>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21508" name="Rectangle 8">
            <a:extLst>
              <a:ext uri="{FF2B5EF4-FFF2-40B4-BE49-F238E27FC236}">
                <a16:creationId xmlns:a16="http://schemas.microsoft.com/office/drawing/2014/main" id="{7CE57D7C-9A9C-9E29-20B7-A2FDB35FE1E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CA350EBF-042E-4CD9-9C5C-FF823D378AC3}" type="slidenum">
              <a:rPr lang="de-DE" altLang="de-DE" sz="1000">
                <a:latin typeface="Stafford" charset="0"/>
              </a:rPr>
              <a:pPr>
                <a:spcBef>
                  <a:spcPct val="0"/>
                </a:spcBef>
                <a:buClrTx/>
                <a:buFontTx/>
                <a:buNone/>
              </a:pPr>
              <a:t>13</a:t>
            </a:fld>
            <a:endParaRPr lang="de-DE" altLang="de-DE" sz="1000">
              <a:latin typeface="Stafford" charset="0"/>
            </a:endParaRPr>
          </a:p>
        </p:txBody>
      </p:sp>
      <p:sp>
        <p:nvSpPr>
          <p:cNvPr id="21509" name="Rectangle 1">
            <a:extLst>
              <a:ext uri="{FF2B5EF4-FFF2-40B4-BE49-F238E27FC236}">
                <a16:creationId xmlns:a16="http://schemas.microsoft.com/office/drawing/2014/main" id="{FC42C4DD-ADE8-450F-E314-D3D62A63A028}"/>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10" name="Text Box 2">
            <a:extLst>
              <a:ext uri="{FF2B5EF4-FFF2-40B4-BE49-F238E27FC236}">
                <a16:creationId xmlns:a16="http://schemas.microsoft.com/office/drawing/2014/main" id="{E774C582-EE83-261D-25C6-C410ACEE0447}"/>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174961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2DA2DEA4-1988-4D28-BE6A-6DEB780CA93B}"/>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52D4426E-323C-456A-9D51-D63A77E74D8C}"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21507" name="Rectangle 7">
            <a:extLst>
              <a:ext uri="{FF2B5EF4-FFF2-40B4-BE49-F238E27FC236}">
                <a16:creationId xmlns:a16="http://schemas.microsoft.com/office/drawing/2014/main" id="{9A253329-80FA-49B1-A181-A874FBF324F6}"/>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21508" name="Rectangle 8">
            <a:extLst>
              <a:ext uri="{FF2B5EF4-FFF2-40B4-BE49-F238E27FC236}">
                <a16:creationId xmlns:a16="http://schemas.microsoft.com/office/drawing/2014/main" id="{0DDC280F-6EA3-4FB1-A48D-AFE5ED789D9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CA350EBF-042E-4CD9-9C5C-FF823D378AC3}" type="slidenum">
              <a:rPr lang="de-DE" altLang="de-DE" sz="1000">
                <a:latin typeface="Stafford" charset="0"/>
              </a:rPr>
              <a:pPr>
                <a:spcBef>
                  <a:spcPct val="0"/>
                </a:spcBef>
                <a:buClrTx/>
                <a:buFontTx/>
                <a:buNone/>
              </a:pPr>
              <a:t>14</a:t>
            </a:fld>
            <a:endParaRPr lang="de-DE" altLang="de-DE" sz="1000">
              <a:latin typeface="Stafford" charset="0"/>
            </a:endParaRPr>
          </a:p>
        </p:txBody>
      </p:sp>
      <p:sp>
        <p:nvSpPr>
          <p:cNvPr id="21509" name="Rectangle 1">
            <a:extLst>
              <a:ext uri="{FF2B5EF4-FFF2-40B4-BE49-F238E27FC236}">
                <a16:creationId xmlns:a16="http://schemas.microsoft.com/office/drawing/2014/main" id="{16497FBD-8C4F-4905-A2F9-B3C68E4012DB}"/>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10" name="Text Box 2">
            <a:extLst>
              <a:ext uri="{FF2B5EF4-FFF2-40B4-BE49-F238E27FC236}">
                <a16:creationId xmlns:a16="http://schemas.microsoft.com/office/drawing/2014/main" id="{70BBAEC9-D2CC-4823-88CB-12A171B8172F}"/>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D814B0CD-CC86-4916-A531-D19C9A983B0D}"/>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486B8EA1-6A46-4F2D-90FA-E43D5A6C0ACE}"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23555" name="Rectangle 7">
            <a:extLst>
              <a:ext uri="{FF2B5EF4-FFF2-40B4-BE49-F238E27FC236}">
                <a16:creationId xmlns:a16="http://schemas.microsoft.com/office/drawing/2014/main" id="{3B199ED7-ED8B-48EA-BFE9-F2B9600E03B4}"/>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23556" name="Rectangle 8">
            <a:extLst>
              <a:ext uri="{FF2B5EF4-FFF2-40B4-BE49-F238E27FC236}">
                <a16:creationId xmlns:a16="http://schemas.microsoft.com/office/drawing/2014/main" id="{840F84E9-2CE6-4249-B6DF-ACD24B38849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7CE5B55E-FA45-4329-B824-127C1A4FDC38}" type="slidenum">
              <a:rPr lang="de-DE" altLang="de-DE" sz="1000">
                <a:latin typeface="Stafford" charset="0"/>
              </a:rPr>
              <a:pPr>
                <a:spcBef>
                  <a:spcPct val="0"/>
                </a:spcBef>
                <a:buClrTx/>
                <a:buFontTx/>
                <a:buNone/>
              </a:pPr>
              <a:t>15</a:t>
            </a:fld>
            <a:endParaRPr lang="de-DE" altLang="de-DE" sz="1000">
              <a:latin typeface="Stafford" charset="0"/>
            </a:endParaRPr>
          </a:p>
        </p:txBody>
      </p:sp>
      <p:sp>
        <p:nvSpPr>
          <p:cNvPr id="23557" name="Rectangle 1">
            <a:extLst>
              <a:ext uri="{FF2B5EF4-FFF2-40B4-BE49-F238E27FC236}">
                <a16:creationId xmlns:a16="http://schemas.microsoft.com/office/drawing/2014/main" id="{21526146-C6CE-486F-AA76-1CCB97E31EE8}"/>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8" name="Text Box 2">
            <a:extLst>
              <a:ext uri="{FF2B5EF4-FFF2-40B4-BE49-F238E27FC236}">
                <a16:creationId xmlns:a16="http://schemas.microsoft.com/office/drawing/2014/main" id="{BBD9E43D-6F7A-4861-BB1F-A315CC23EA39}"/>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B6E00D58-FE64-45D2-BF2B-DC8C3FFE244E}"/>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735E04FC-E85C-43AF-B941-7E43A7C01CFD}"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25603" name="Rectangle 7">
            <a:extLst>
              <a:ext uri="{FF2B5EF4-FFF2-40B4-BE49-F238E27FC236}">
                <a16:creationId xmlns:a16="http://schemas.microsoft.com/office/drawing/2014/main" id="{1D41228C-A973-41BF-99E0-BBBF344AE481}"/>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25604" name="Rectangle 8">
            <a:extLst>
              <a:ext uri="{FF2B5EF4-FFF2-40B4-BE49-F238E27FC236}">
                <a16:creationId xmlns:a16="http://schemas.microsoft.com/office/drawing/2014/main" id="{AD65BDCB-B99B-46E0-8864-12F989D74C7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7713567F-873B-4FC6-A4ED-D7217C03D045}" type="slidenum">
              <a:rPr lang="de-DE" altLang="de-DE" sz="1000">
                <a:latin typeface="Stafford" charset="0"/>
              </a:rPr>
              <a:pPr>
                <a:spcBef>
                  <a:spcPct val="0"/>
                </a:spcBef>
                <a:buClrTx/>
                <a:buFontTx/>
                <a:buNone/>
              </a:pPr>
              <a:t>16</a:t>
            </a:fld>
            <a:endParaRPr lang="de-DE" altLang="de-DE" sz="1000">
              <a:latin typeface="Stafford" charset="0"/>
            </a:endParaRPr>
          </a:p>
        </p:txBody>
      </p:sp>
      <p:sp>
        <p:nvSpPr>
          <p:cNvPr id="25605" name="Rectangle 1">
            <a:extLst>
              <a:ext uri="{FF2B5EF4-FFF2-40B4-BE49-F238E27FC236}">
                <a16:creationId xmlns:a16="http://schemas.microsoft.com/office/drawing/2014/main" id="{8BB97CE3-9898-4023-BC9C-F8D388F82DB7}"/>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6" name="Text Box 2">
            <a:extLst>
              <a:ext uri="{FF2B5EF4-FFF2-40B4-BE49-F238E27FC236}">
                <a16:creationId xmlns:a16="http://schemas.microsoft.com/office/drawing/2014/main" id="{43A24C6F-31C5-494C-9A69-0DB953B4D2FD}"/>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B6E00D58-FE64-45D2-BF2B-DC8C3FFE244E}"/>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735E04FC-E85C-43AF-B941-7E43A7C01CFD}"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25603" name="Rectangle 7">
            <a:extLst>
              <a:ext uri="{FF2B5EF4-FFF2-40B4-BE49-F238E27FC236}">
                <a16:creationId xmlns:a16="http://schemas.microsoft.com/office/drawing/2014/main" id="{1D41228C-A973-41BF-99E0-BBBF344AE481}"/>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25604" name="Rectangle 8">
            <a:extLst>
              <a:ext uri="{FF2B5EF4-FFF2-40B4-BE49-F238E27FC236}">
                <a16:creationId xmlns:a16="http://schemas.microsoft.com/office/drawing/2014/main" id="{AD65BDCB-B99B-46E0-8864-12F989D74C7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7713567F-873B-4FC6-A4ED-D7217C03D045}" type="slidenum">
              <a:rPr lang="de-DE" altLang="de-DE" sz="1000">
                <a:latin typeface="Stafford" charset="0"/>
              </a:rPr>
              <a:pPr>
                <a:spcBef>
                  <a:spcPct val="0"/>
                </a:spcBef>
                <a:buClrTx/>
                <a:buFontTx/>
                <a:buNone/>
              </a:pPr>
              <a:t>17</a:t>
            </a:fld>
            <a:endParaRPr lang="de-DE" altLang="de-DE" sz="1000">
              <a:latin typeface="Stafford" charset="0"/>
            </a:endParaRPr>
          </a:p>
        </p:txBody>
      </p:sp>
      <p:sp>
        <p:nvSpPr>
          <p:cNvPr id="25605" name="Rectangle 1">
            <a:extLst>
              <a:ext uri="{FF2B5EF4-FFF2-40B4-BE49-F238E27FC236}">
                <a16:creationId xmlns:a16="http://schemas.microsoft.com/office/drawing/2014/main" id="{8BB97CE3-9898-4023-BC9C-F8D388F82DB7}"/>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6" name="Text Box 2">
            <a:extLst>
              <a:ext uri="{FF2B5EF4-FFF2-40B4-BE49-F238E27FC236}">
                <a16:creationId xmlns:a16="http://schemas.microsoft.com/office/drawing/2014/main" id="{43A24C6F-31C5-494C-9A69-0DB953B4D2FD}"/>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1473353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8CC1C532-5FD2-4F84-8FD2-26BC58205AEA}"/>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F96E3CA5-D266-4A10-AB0F-A1D1571118F8}"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29699" name="Rectangle 7">
            <a:extLst>
              <a:ext uri="{FF2B5EF4-FFF2-40B4-BE49-F238E27FC236}">
                <a16:creationId xmlns:a16="http://schemas.microsoft.com/office/drawing/2014/main" id="{667A4D9F-A07C-4D7F-AD7B-9A2AA7EF8C35}"/>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29700" name="Rectangle 8">
            <a:extLst>
              <a:ext uri="{FF2B5EF4-FFF2-40B4-BE49-F238E27FC236}">
                <a16:creationId xmlns:a16="http://schemas.microsoft.com/office/drawing/2014/main" id="{B1A7CC5F-BAAF-4F32-B290-A8049FE47B9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12CDF820-12F8-4CB7-BFEF-628BE6B09B4D}" type="slidenum">
              <a:rPr lang="de-DE" altLang="de-DE" sz="1000">
                <a:latin typeface="Stafford" charset="0"/>
              </a:rPr>
              <a:pPr>
                <a:spcBef>
                  <a:spcPct val="0"/>
                </a:spcBef>
                <a:buClrTx/>
                <a:buFontTx/>
                <a:buNone/>
              </a:pPr>
              <a:t>18</a:t>
            </a:fld>
            <a:endParaRPr lang="de-DE" altLang="de-DE" sz="1000">
              <a:latin typeface="Stafford" charset="0"/>
            </a:endParaRPr>
          </a:p>
        </p:txBody>
      </p:sp>
      <p:sp>
        <p:nvSpPr>
          <p:cNvPr id="29701" name="Rectangle 1">
            <a:extLst>
              <a:ext uri="{FF2B5EF4-FFF2-40B4-BE49-F238E27FC236}">
                <a16:creationId xmlns:a16="http://schemas.microsoft.com/office/drawing/2014/main" id="{865AA02A-4F54-45FE-8E45-47A8EE3264B2}"/>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2" name="Text Box 2">
            <a:extLst>
              <a:ext uri="{FF2B5EF4-FFF2-40B4-BE49-F238E27FC236}">
                <a16:creationId xmlns:a16="http://schemas.microsoft.com/office/drawing/2014/main" id="{AA875656-A698-40ED-81DC-BCC5B3B1BA21}"/>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2D2B2C7B-ECD7-4BF7-9F20-9C31BB9655D0}"/>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EDE97CC9-4734-4E23-A6D6-36D458E644D8}"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31747" name="Rectangle 7">
            <a:extLst>
              <a:ext uri="{FF2B5EF4-FFF2-40B4-BE49-F238E27FC236}">
                <a16:creationId xmlns:a16="http://schemas.microsoft.com/office/drawing/2014/main" id="{047272C1-2F82-48CA-B5B9-F2E07DA3EEBD}"/>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31748" name="Rectangle 8">
            <a:extLst>
              <a:ext uri="{FF2B5EF4-FFF2-40B4-BE49-F238E27FC236}">
                <a16:creationId xmlns:a16="http://schemas.microsoft.com/office/drawing/2014/main" id="{C1CDFC6F-BA5A-4D31-A252-B2DA3B36310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286DC7D1-DF21-4EF0-AAAF-A08425ADC560}" type="slidenum">
              <a:rPr lang="de-DE" altLang="de-DE" sz="1000">
                <a:latin typeface="Stafford" charset="0"/>
              </a:rPr>
              <a:pPr>
                <a:spcBef>
                  <a:spcPct val="0"/>
                </a:spcBef>
                <a:buClrTx/>
                <a:buFontTx/>
                <a:buNone/>
              </a:pPr>
              <a:t>25</a:t>
            </a:fld>
            <a:endParaRPr lang="de-DE" altLang="de-DE" sz="1000">
              <a:latin typeface="Stafford" charset="0"/>
            </a:endParaRPr>
          </a:p>
        </p:txBody>
      </p:sp>
      <p:sp>
        <p:nvSpPr>
          <p:cNvPr id="31749" name="Rectangle 1">
            <a:extLst>
              <a:ext uri="{FF2B5EF4-FFF2-40B4-BE49-F238E27FC236}">
                <a16:creationId xmlns:a16="http://schemas.microsoft.com/office/drawing/2014/main" id="{2D4D7A4A-45CD-4B5D-9360-09BB342E25F8}"/>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50" name="Text Box 2">
            <a:extLst>
              <a:ext uri="{FF2B5EF4-FFF2-40B4-BE49-F238E27FC236}">
                <a16:creationId xmlns:a16="http://schemas.microsoft.com/office/drawing/2014/main" id="{1793DEAF-F7B2-4097-B807-03BFD2FBDF0C}"/>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9E3DCCA7-78B8-4C9A-A188-318A157F90BF}"/>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9621F161-207E-4403-B13D-6FCDBEB1C85F}"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7171" name="Rectangle 7">
            <a:extLst>
              <a:ext uri="{FF2B5EF4-FFF2-40B4-BE49-F238E27FC236}">
                <a16:creationId xmlns:a16="http://schemas.microsoft.com/office/drawing/2014/main" id="{CADAC723-C9F0-41E7-8F20-D7A4A5EECBE2}"/>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7172" name="Rectangle 8">
            <a:extLst>
              <a:ext uri="{FF2B5EF4-FFF2-40B4-BE49-F238E27FC236}">
                <a16:creationId xmlns:a16="http://schemas.microsoft.com/office/drawing/2014/main" id="{F58597EC-5704-4457-8E14-ABB5997920E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43ADB080-7FD1-477A-A642-539FED846A46}" type="slidenum">
              <a:rPr lang="de-DE" altLang="de-DE" sz="1000">
                <a:latin typeface="Stafford" charset="0"/>
              </a:rPr>
              <a:pPr>
                <a:spcBef>
                  <a:spcPct val="0"/>
                </a:spcBef>
                <a:buClrTx/>
                <a:buFontTx/>
                <a:buNone/>
              </a:pPr>
              <a:t>2</a:t>
            </a:fld>
            <a:endParaRPr lang="de-DE" altLang="de-DE" sz="1000">
              <a:latin typeface="Stafford" charset="0"/>
            </a:endParaRPr>
          </a:p>
        </p:txBody>
      </p:sp>
      <p:sp>
        <p:nvSpPr>
          <p:cNvPr id="7173" name="Rectangle 1">
            <a:extLst>
              <a:ext uri="{FF2B5EF4-FFF2-40B4-BE49-F238E27FC236}">
                <a16:creationId xmlns:a16="http://schemas.microsoft.com/office/drawing/2014/main" id="{1AA01228-DF23-4D83-AAF3-6849D676C900}"/>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4" name="Text Box 2">
            <a:extLst>
              <a:ext uri="{FF2B5EF4-FFF2-40B4-BE49-F238E27FC236}">
                <a16:creationId xmlns:a16="http://schemas.microsoft.com/office/drawing/2014/main" id="{9018F016-6CC3-4227-8EBE-BD376D2B4265}"/>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F1C2946B-9E98-4713-98BB-329A6479B9DE}"/>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354F826E-16D8-49CF-9AFF-8A599B5CA7D3}"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9219" name="Rectangle 7">
            <a:extLst>
              <a:ext uri="{FF2B5EF4-FFF2-40B4-BE49-F238E27FC236}">
                <a16:creationId xmlns:a16="http://schemas.microsoft.com/office/drawing/2014/main" id="{4A3A0FE4-40A5-4DBD-8B37-BCEC5A443684}"/>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9220" name="Rectangle 8">
            <a:extLst>
              <a:ext uri="{FF2B5EF4-FFF2-40B4-BE49-F238E27FC236}">
                <a16:creationId xmlns:a16="http://schemas.microsoft.com/office/drawing/2014/main" id="{A218BB11-BCF6-4B4D-9745-646599F544D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7944AB41-6EDC-4F3F-AA8B-58E69004E2F3}" type="slidenum">
              <a:rPr lang="de-DE" altLang="de-DE" sz="1000">
                <a:latin typeface="Stafford" charset="0"/>
              </a:rPr>
              <a:pPr>
                <a:spcBef>
                  <a:spcPct val="0"/>
                </a:spcBef>
                <a:buClrTx/>
                <a:buFontTx/>
                <a:buNone/>
              </a:pPr>
              <a:t>3</a:t>
            </a:fld>
            <a:endParaRPr lang="de-DE" altLang="de-DE" sz="1000">
              <a:latin typeface="Stafford" charset="0"/>
            </a:endParaRPr>
          </a:p>
        </p:txBody>
      </p:sp>
      <p:sp>
        <p:nvSpPr>
          <p:cNvPr id="9221" name="Rectangle 1">
            <a:extLst>
              <a:ext uri="{FF2B5EF4-FFF2-40B4-BE49-F238E27FC236}">
                <a16:creationId xmlns:a16="http://schemas.microsoft.com/office/drawing/2014/main" id="{F23BBA52-92E3-4EB5-B231-8F96E5D4EF09}"/>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2" name="Text Box 2">
            <a:extLst>
              <a:ext uri="{FF2B5EF4-FFF2-40B4-BE49-F238E27FC236}">
                <a16:creationId xmlns:a16="http://schemas.microsoft.com/office/drawing/2014/main" id="{2ACD08AC-148D-44B0-8A06-F536B636634C}"/>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346972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F1C2946B-9E98-4713-98BB-329A6479B9DE}"/>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354F826E-16D8-49CF-9AFF-8A599B5CA7D3}"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9219" name="Rectangle 7">
            <a:extLst>
              <a:ext uri="{FF2B5EF4-FFF2-40B4-BE49-F238E27FC236}">
                <a16:creationId xmlns:a16="http://schemas.microsoft.com/office/drawing/2014/main" id="{4A3A0FE4-40A5-4DBD-8B37-BCEC5A443684}"/>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9220" name="Rectangle 8">
            <a:extLst>
              <a:ext uri="{FF2B5EF4-FFF2-40B4-BE49-F238E27FC236}">
                <a16:creationId xmlns:a16="http://schemas.microsoft.com/office/drawing/2014/main" id="{A218BB11-BCF6-4B4D-9745-646599F544D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7944AB41-6EDC-4F3F-AA8B-58E69004E2F3}" type="slidenum">
              <a:rPr lang="de-DE" altLang="de-DE" sz="1000">
                <a:latin typeface="Stafford" charset="0"/>
              </a:rPr>
              <a:pPr>
                <a:spcBef>
                  <a:spcPct val="0"/>
                </a:spcBef>
                <a:buClrTx/>
                <a:buFontTx/>
                <a:buNone/>
              </a:pPr>
              <a:t>4</a:t>
            </a:fld>
            <a:endParaRPr lang="de-DE" altLang="de-DE" sz="1000">
              <a:latin typeface="Stafford" charset="0"/>
            </a:endParaRPr>
          </a:p>
        </p:txBody>
      </p:sp>
      <p:sp>
        <p:nvSpPr>
          <p:cNvPr id="9221" name="Rectangle 1">
            <a:extLst>
              <a:ext uri="{FF2B5EF4-FFF2-40B4-BE49-F238E27FC236}">
                <a16:creationId xmlns:a16="http://schemas.microsoft.com/office/drawing/2014/main" id="{F23BBA52-92E3-4EB5-B231-8F96E5D4EF09}"/>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2" name="Text Box 2">
            <a:extLst>
              <a:ext uri="{FF2B5EF4-FFF2-40B4-BE49-F238E27FC236}">
                <a16:creationId xmlns:a16="http://schemas.microsoft.com/office/drawing/2014/main" id="{2ACD08AC-148D-44B0-8A06-F536B636634C}"/>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52628B33-890B-43FC-AF2E-B2BD91FFB95A}"/>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2743AE7D-2020-44ED-BEDB-F21AA47DC15F}"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11267" name="Rectangle 7">
            <a:extLst>
              <a:ext uri="{FF2B5EF4-FFF2-40B4-BE49-F238E27FC236}">
                <a16:creationId xmlns:a16="http://schemas.microsoft.com/office/drawing/2014/main" id="{56707E02-E1D1-42C7-A002-A596EDBEC7C2}"/>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11268" name="Rectangle 8">
            <a:extLst>
              <a:ext uri="{FF2B5EF4-FFF2-40B4-BE49-F238E27FC236}">
                <a16:creationId xmlns:a16="http://schemas.microsoft.com/office/drawing/2014/main" id="{CC055CCB-A055-4DC5-9BD2-2116A619CD1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0FB9AF96-8746-48D4-954D-FD20E4E7F79A}" type="slidenum">
              <a:rPr lang="de-DE" altLang="de-DE" sz="1000">
                <a:latin typeface="Stafford" charset="0"/>
              </a:rPr>
              <a:pPr>
                <a:spcBef>
                  <a:spcPct val="0"/>
                </a:spcBef>
                <a:buClrTx/>
                <a:buFontTx/>
                <a:buNone/>
              </a:pPr>
              <a:t>5</a:t>
            </a:fld>
            <a:endParaRPr lang="de-DE" altLang="de-DE" sz="1000">
              <a:latin typeface="Stafford" charset="0"/>
            </a:endParaRPr>
          </a:p>
        </p:txBody>
      </p:sp>
      <p:sp>
        <p:nvSpPr>
          <p:cNvPr id="11269" name="Rectangle 1">
            <a:extLst>
              <a:ext uri="{FF2B5EF4-FFF2-40B4-BE49-F238E27FC236}">
                <a16:creationId xmlns:a16="http://schemas.microsoft.com/office/drawing/2014/main" id="{952469EB-BCE5-4320-B7BC-26CFFF3EFCA4}"/>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0" name="Text Box 2">
            <a:extLst>
              <a:ext uri="{FF2B5EF4-FFF2-40B4-BE49-F238E27FC236}">
                <a16:creationId xmlns:a16="http://schemas.microsoft.com/office/drawing/2014/main" id="{CB1B9E28-5B5C-429B-9F1E-2164A0594154}"/>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4A7E20C-E101-AA49-063C-3DB18FDF576B}"/>
            </a:ext>
          </a:extLst>
        </p:cNvPr>
        <p:cNvGrpSpPr/>
        <p:nvPr/>
      </p:nvGrpSpPr>
      <p:grpSpPr>
        <a:xfrm>
          <a:off x="0" y="0"/>
          <a:ext cx="0" cy="0"/>
          <a:chOff x="0" y="0"/>
          <a:chExt cx="0" cy="0"/>
        </a:xfrm>
      </p:grpSpPr>
      <p:sp>
        <p:nvSpPr>
          <p:cNvPr id="11266" name="Rectangle 4">
            <a:extLst>
              <a:ext uri="{FF2B5EF4-FFF2-40B4-BE49-F238E27FC236}">
                <a16:creationId xmlns:a16="http://schemas.microsoft.com/office/drawing/2014/main" id="{E158A3E5-FEAF-05AE-CE59-EF839A6E99EC}"/>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2743AE7D-2020-44ED-BEDB-F21AA47DC15F}"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11267" name="Rectangle 7">
            <a:extLst>
              <a:ext uri="{FF2B5EF4-FFF2-40B4-BE49-F238E27FC236}">
                <a16:creationId xmlns:a16="http://schemas.microsoft.com/office/drawing/2014/main" id="{F9C81459-ADEA-ED86-C1E7-AAEA199E27BE}"/>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11268" name="Rectangle 8">
            <a:extLst>
              <a:ext uri="{FF2B5EF4-FFF2-40B4-BE49-F238E27FC236}">
                <a16:creationId xmlns:a16="http://schemas.microsoft.com/office/drawing/2014/main" id="{3B04730E-93F5-5E00-8F33-BDE997E95AE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0FB9AF96-8746-48D4-954D-FD20E4E7F79A}" type="slidenum">
              <a:rPr lang="de-DE" altLang="de-DE" sz="1000">
                <a:latin typeface="Stafford" charset="0"/>
              </a:rPr>
              <a:pPr>
                <a:spcBef>
                  <a:spcPct val="0"/>
                </a:spcBef>
                <a:buClrTx/>
                <a:buFontTx/>
                <a:buNone/>
              </a:pPr>
              <a:t>6</a:t>
            </a:fld>
            <a:endParaRPr lang="de-DE" altLang="de-DE" sz="1000">
              <a:latin typeface="Stafford" charset="0"/>
            </a:endParaRPr>
          </a:p>
        </p:txBody>
      </p:sp>
      <p:sp>
        <p:nvSpPr>
          <p:cNvPr id="11269" name="Rectangle 1">
            <a:extLst>
              <a:ext uri="{FF2B5EF4-FFF2-40B4-BE49-F238E27FC236}">
                <a16:creationId xmlns:a16="http://schemas.microsoft.com/office/drawing/2014/main" id="{DEA3704C-EEE8-385D-A8D6-AD9580DDB24E}"/>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70" name="Text Box 2">
            <a:extLst>
              <a:ext uri="{FF2B5EF4-FFF2-40B4-BE49-F238E27FC236}">
                <a16:creationId xmlns:a16="http://schemas.microsoft.com/office/drawing/2014/main" id="{B9103CE3-04A1-66A3-2F67-6FB119B32348}"/>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extLst>
      <p:ext uri="{BB962C8B-B14F-4D97-AF65-F5344CB8AC3E}">
        <p14:creationId xmlns:p14="http://schemas.microsoft.com/office/powerpoint/2010/main" val="48956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EF12D1BC-16AE-4F58-86BE-2898A56D1AAA}"/>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A1413FD0-6815-447C-AC40-AABDB8D28005}"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13315" name="Rectangle 7">
            <a:extLst>
              <a:ext uri="{FF2B5EF4-FFF2-40B4-BE49-F238E27FC236}">
                <a16:creationId xmlns:a16="http://schemas.microsoft.com/office/drawing/2014/main" id="{ADC21AD9-CCAE-4895-BB10-5FDB8089A975}"/>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13316" name="Rectangle 8">
            <a:extLst>
              <a:ext uri="{FF2B5EF4-FFF2-40B4-BE49-F238E27FC236}">
                <a16:creationId xmlns:a16="http://schemas.microsoft.com/office/drawing/2014/main" id="{90A7AD53-0270-425D-B030-DFD47C937AF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BCF0D771-F65F-438C-9F79-F9F54752E576}" type="slidenum">
              <a:rPr lang="de-DE" altLang="de-DE" sz="1000">
                <a:latin typeface="Stafford" charset="0"/>
              </a:rPr>
              <a:pPr>
                <a:spcBef>
                  <a:spcPct val="0"/>
                </a:spcBef>
                <a:buClrTx/>
                <a:buFontTx/>
                <a:buNone/>
              </a:pPr>
              <a:t>7</a:t>
            </a:fld>
            <a:endParaRPr lang="de-DE" altLang="de-DE" sz="1000">
              <a:latin typeface="Stafford" charset="0"/>
            </a:endParaRPr>
          </a:p>
        </p:txBody>
      </p:sp>
      <p:sp>
        <p:nvSpPr>
          <p:cNvPr id="13317" name="Rectangle 1">
            <a:extLst>
              <a:ext uri="{FF2B5EF4-FFF2-40B4-BE49-F238E27FC236}">
                <a16:creationId xmlns:a16="http://schemas.microsoft.com/office/drawing/2014/main" id="{4F0B2B44-1BC2-4B5B-BB53-07177FD36F4E}"/>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8" name="Text Box 2">
            <a:extLst>
              <a:ext uri="{FF2B5EF4-FFF2-40B4-BE49-F238E27FC236}">
                <a16:creationId xmlns:a16="http://schemas.microsoft.com/office/drawing/2014/main" id="{0DE73575-BD43-41A4-9D4A-7D28115CFA2F}"/>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F999CE70-F0D4-4988-B974-B22BBB3663CE}"/>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4B36B4A5-1251-46C3-A54A-AF49C3A7E33F}"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15363" name="Rectangle 7">
            <a:extLst>
              <a:ext uri="{FF2B5EF4-FFF2-40B4-BE49-F238E27FC236}">
                <a16:creationId xmlns:a16="http://schemas.microsoft.com/office/drawing/2014/main" id="{793F6F8B-4A43-4331-A8D9-DC7F1D11CA0E}"/>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15364" name="Rectangle 8">
            <a:extLst>
              <a:ext uri="{FF2B5EF4-FFF2-40B4-BE49-F238E27FC236}">
                <a16:creationId xmlns:a16="http://schemas.microsoft.com/office/drawing/2014/main" id="{99830585-551C-4F6D-B52B-CEA34CBF49B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619FDBEE-B606-41F5-9E81-DE9B4E68435D}" type="slidenum">
              <a:rPr lang="de-DE" altLang="de-DE" sz="1000">
                <a:latin typeface="Stafford" charset="0"/>
              </a:rPr>
              <a:pPr>
                <a:spcBef>
                  <a:spcPct val="0"/>
                </a:spcBef>
                <a:buClrTx/>
                <a:buFontTx/>
                <a:buNone/>
              </a:pPr>
              <a:t>8</a:t>
            </a:fld>
            <a:endParaRPr lang="de-DE" altLang="de-DE" sz="1000">
              <a:latin typeface="Stafford" charset="0"/>
            </a:endParaRPr>
          </a:p>
        </p:txBody>
      </p:sp>
      <p:sp>
        <p:nvSpPr>
          <p:cNvPr id="15365" name="Rectangle 1">
            <a:extLst>
              <a:ext uri="{FF2B5EF4-FFF2-40B4-BE49-F238E27FC236}">
                <a16:creationId xmlns:a16="http://schemas.microsoft.com/office/drawing/2014/main" id="{953F1AE7-B4F6-44FC-95F3-9D59D85EA3A3}"/>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6" name="Text Box 2">
            <a:extLst>
              <a:ext uri="{FF2B5EF4-FFF2-40B4-BE49-F238E27FC236}">
                <a16:creationId xmlns:a16="http://schemas.microsoft.com/office/drawing/2014/main" id="{9A7885FF-4B03-47A8-B5C8-36320BB41805}"/>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44AB05EE-35AF-4141-85FC-E239F2067AC0}"/>
              </a:ext>
            </a:extLst>
          </p:cNvPr>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Lst>
              <a:defRPr sz="1200">
                <a:solidFill>
                  <a:srgbClr val="000000"/>
                </a:solidFill>
                <a:latin typeface="Times New Roman" panose="02020603050405020304" pitchFamily="18" charset="0"/>
              </a:defRPr>
            </a:lvl9pPr>
          </a:lstStyle>
          <a:p>
            <a:pPr>
              <a:spcBef>
                <a:spcPct val="0"/>
              </a:spcBef>
              <a:buClrTx/>
              <a:buFontTx/>
              <a:buNone/>
            </a:pPr>
            <a:fld id="{D35F8B62-47E0-4CE8-A1AD-D7B1ED67C6B5}" type="datetime1">
              <a:rPr lang="de-DE" altLang="de-DE" sz="1000" smtClean="0">
                <a:latin typeface="Stafford" charset="0"/>
                <a:ea typeface="Microsoft YaHei" panose="020B0503020204020204" pitchFamily="34" charset="-122"/>
                <a:cs typeface="Segoe UI" panose="020B0502040204020203" pitchFamily="34" charset="0"/>
              </a:rPr>
              <a:pPr>
                <a:spcBef>
                  <a:spcPct val="0"/>
                </a:spcBef>
                <a:buClrTx/>
                <a:buFontTx/>
                <a:buNone/>
              </a:pPr>
              <a:t>03.11.2024</a:t>
            </a:fld>
            <a:endParaRPr lang="de-DE" altLang="de-DE" sz="1000">
              <a:latin typeface="Stafford" charset="0"/>
              <a:ea typeface="Microsoft YaHei" panose="020B0503020204020204" pitchFamily="34" charset="-122"/>
              <a:cs typeface="Segoe UI" panose="020B0502040204020203" pitchFamily="34" charset="0"/>
            </a:endParaRPr>
          </a:p>
        </p:txBody>
      </p:sp>
      <p:sp>
        <p:nvSpPr>
          <p:cNvPr id="17411" name="Rectangle 7">
            <a:extLst>
              <a:ext uri="{FF2B5EF4-FFF2-40B4-BE49-F238E27FC236}">
                <a16:creationId xmlns:a16="http://schemas.microsoft.com/office/drawing/2014/main" id="{3B0FEE04-0AA5-41AE-98A9-0E988399A238}"/>
              </a:ext>
            </a:extLst>
          </p:cNvPr>
          <p:cNvSpPr>
            <a:spLocks noGrp="1" noChangeArrowheads="1"/>
          </p:cNvSpPr>
          <p:nvPr>
            <p:ph type="ftr"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ea typeface="Microsoft YaHei" panose="020B0503020204020204" pitchFamily="34" charset="-122"/>
                <a:cs typeface="Segoe UI" panose="020B0502040204020203" pitchFamily="34" charset="0"/>
              </a:rPr>
              <a:t>|  </a:t>
            </a:r>
          </a:p>
        </p:txBody>
      </p:sp>
      <p:sp>
        <p:nvSpPr>
          <p:cNvPr id="17412" name="Rectangle 8">
            <a:extLst>
              <a:ext uri="{FF2B5EF4-FFF2-40B4-BE49-F238E27FC236}">
                <a16:creationId xmlns:a16="http://schemas.microsoft.com/office/drawing/2014/main" id="{0D0635A0-611C-451B-84B1-56F705CC436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Lst>
              <a:defRPr sz="1200">
                <a:solidFill>
                  <a:srgbClr val="000000"/>
                </a:solidFill>
                <a:latin typeface="Times New Roman" panose="02020603050405020304" pitchFamily="18" charset="0"/>
              </a:defRPr>
            </a:lvl9pPr>
          </a:lstStyle>
          <a:p>
            <a:pPr>
              <a:spcBef>
                <a:spcPct val="0"/>
              </a:spcBef>
              <a:buClrTx/>
              <a:buFontTx/>
              <a:buNone/>
            </a:pPr>
            <a:r>
              <a:rPr lang="de-DE" altLang="de-DE" sz="1000">
                <a:latin typeface="Stafford" charset="0"/>
              </a:rPr>
              <a:t>|  </a:t>
            </a:r>
            <a:fld id="{C5C5E40D-5618-48A6-8BE0-298274F0925C}" type="slidenum">
              <a:rPr lang="de-DE" altLang="de-DE" sz="1000">
                <a:latin typeface="Stafford" charset="0"/>
              </a:rPr>
              <a:pPr>
                <a:spcBef>
                  <a:spcPct val="0"/>
                </a:spcBef>
                <a:buClrTx/>
                <a:buFontTx/>
                <a:buNone/>
              </a:pPr>
              <a:t>9</a:t>
            </a:fld>
            <a:endParaRPr lang="de-DE" altLang="de-DE" sz="1000">
              <a:latin typeface="Stafford" charset="0"/>
            </a:endParaRPr>
          </a:p>
        </p:txBody>
      </p:sp>
      <p:sp>
        <p:nvSpPr>
          <p:cNvPr id="17413" name="Rectangle 1">
            <a:extLst>
              <a:ext uri="{FF2B5EF4-FFF2-40B4-BE49-F238E27FC236}">
                <a16:creationId xmlns:a16="http://schemas.microsoft.com/office/drawing/2014/main" id="{A78DDC5F-7ADF-4504-B068-07BCCAA3D63C}"/>
              </a:ext>
            </a:extLst>
          </p:cNvPr>
          <p:cNvSpPr>
            <a:spLocks noGrp="1" noRot="1" noChangeAspect="1" noChangeArrowheads="1" noTextEdit="1"/>
          </p:cNvSpPr>
          <p:nvPr>
            <p:ph type="sldImg"/>
          </p:nvPr>
        </p:nvSpPr>
        <p:spPr>
          <a:xfrm>
            <a:off x="1371600" y="923925"/>
            <a:ext cx="4095750" cy="30718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4" name="Text Box 2">
            <a:extLst>
              <a:ext uri="{FF2B5EF4-FFF2-40B4-BE49-F238E27FC236}">
                <a16:creationId xmlns:a16="http://schemas.microsoft.com/office/drawing/2014/main" id="{4845A9D4-1DE9-4E71-A09E-745C7A8A5070}"/>
              </a:ext>
            </a:extLst>
          </p:cNvPr>
          <p:cNvSpPr txBox="1">
            <a:spLocks noChangeArrowheads="1"/>
          </p:cNvSpPr>
          <p:nvPr/>
        </p:nvSpPr>
        <p:spPr bwMode="auto">
          <a:xfrm>
            <a:off x="190500" y="4284663"/>
            <a:ext cx="6477000" cy="428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 name="Notizenplatzhalter 1">
            <a:extLst>
              <a:ext uri="{FF2B5EF4-FFF2-40B4-BE49-F238E27FC236}">
                <a16:creationId xmlns:a16="http://schemas.microsoft.com/office/drawing/2014/main" id="{257FB265-C67F-3925-B66A-CACE717229C3}"/>
              </a:ext>
            </a:extLst>
          </p:cNvPr>
          <p:cNvSpPr>
            <a:spLocks noGrp="1"/>
          </p:cNvSpPr>
          <p:nvPr>
            <p:ph type="body" idx="1"/>
          </p:nvPr>
        </p:nvSpPr>
        <p:spPr/>
        <p:txBody>
          <a:bodyPr/>
          <a:lstStyle/>
          <a:p>
            <a:r>
              <a:rPr lang="de-DE" b="1" dirty="0"/>
              <a:t>   Weiße Kästen verschwinden durch Animation</a:t>
            </a:r>
          </a:p>
        </p:txBody>
      </p:sp>
    </p:spTree>
    <p:extLst>
      <p:ext uri="{BB962C8B-B14F-4D97-AF65-F5344CB8AC3E}">
        <p14:creationId xmlns:p14="http://schemas.microsoft.com/office/powerpoint/2010/main" val="3541001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84253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7979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338763" y="488950"/>
            <a:ext cx="1658937" cy="56991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8775" y="488950"/>
            <a:ext cx="4827588" cy="56991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6796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496360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6171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412963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60363" y="1619250"/>
            <a:ext cx="3241675"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754438" y="1619250"/>
            <a:ext cx="3243262"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57151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6804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98248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919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84514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42323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853917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3832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338763" y="488950"/>
            <a:ext cx="1658937" cy="56991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58775" y="488950"/>
            <a:ext cx="4827588" cy="56991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0889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269636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60363" y="1619250"/>
            <a:ext cx="3241675"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754438" y="1619250"/>
            <a:ext cx="3243262"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43124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30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84822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57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20234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139187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E7E4187-D288-4661-B688-8C64416406DD}"/>
              </a:ext>
            </a:extLst>
          </p:cNvPr>
          <p:cNvSpPr>
            <a:spLocks noChangeArrowheads="1"/>
          </p:cNvSpPr>
          <p:nvPr/>
        </p:nvSpPr>
        <p:spPr bwMode="auto">
          <a:xfrm>
            <a:off x="250825" y="368300"/>
            <a:ext cx="8642350"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27" name="Rectangle 2">
            <a:extLst>
              <a:ext uri="{FF2B5EF4-FFF2-40B4-BE49-F238E27FC236}">
                <a16:creationId xmlns:a16="http://schemas.microsoft.com/office/drawing/2014/main" id="{81DE263E-1A4F-48D0-BB2D-902F716D525E}"/>
              </a:ext>
            </a:extLst>
          </p:cNvPr>
          <p:cNvSpPr>
            <a:spLocks noGrp="1" noChangeArrowheads="1"/>
          </p:cNvSpPr>
          <p:nvPr>
            <p:ph type="title"/>
          </p:nvPr>
        </p:nvSpPr>
        <p:spPr bwMode="auto">
          <a:xfrm>
            <a:off x="358775" y="488950"/>
            <a:ext cx="6638925"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Click to edit the title text format</a:t>
            </a:r>
          </a:p>
        </p:txBody>
      </p:sp>
      <p:sp>
        <p:nvSpPr>
          <p:cNvPr id="1028" name="Rectangle 3">
            <a:extLst>
              <a:ext uri="{FF2B5EF4-FFF2-40B4-BE49-F238E27FC236}">
                <a16:creationId xmlns:a16="http://schemas.microsoft.com/office/drawing/2014/main" id="{CE4D41F7-7B08-4624-B0A3-182D187FF8A3}"/>
              </a:ext>
            </a:extLst>
          </p:cNvPr>
          <p:cNvSpPr>
            <a:spLocks noGrp="1" noChangeArrowheads="1"/>
          </p:cNvSpPr>
          <p:nvPr>
            <p:ph type="body" idx="1"/>
          </p:nvPr>
        </p:nvSpPr>
        <p:spPr bwMode="auto">
          <a:xfrm>
            <a:off x="360363" y="1619250"/>
            <a:ext cx="6637337" cy="456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0" bIns="46800" numCol="1" anchor="t" anchorCtr="0" compatLnSpc="1">
            <a:prstTxWarp prst="textNoShape">
              <a:avLst/>
            </a:prstTxWarp>
          </a:bodyPr>
          <a:lstStyle/>
          <a:p>
            <a:pPr lvl="0"/>
            <a:r>
              <a:rPr lang="en-GB" altLang="de-DE"/>
              <a:t>Click to edit the outline text format</a:t>
            </a:r>
          </a:p>
          <a:p>
            <a:pPr lvl="1"/>
            <a:r>
              <a:rPr lang="en-GB" altLang="de-DE"/>
              <a:t>Second Outline Level</a:t>
            </a:r>
          </a:p>
          <a:p>
            <a:pPr lvl="2"/>
            <a:r>
              <a:rPr lang="en-GB" altLang="de-DE"/>
              <a:t>Third Outline Level</a:t>
            </a:r>
          </a:p>
          <a:p>
            <a:pPr lvl="3"/>
            <a:r>
              <a:rPr lang="en-GB" altLang="de-DE"/>
              <a:t>Fourth Outline Level</a:t>
            </a:r>
          </a:p>
          <a:p>
            <a:pPr lvl="4"/>
            <a:r>
              <a:rPr lang="en-GB" altLang="de-DE"/>
              <a:t>Fifth Outline Level</a:t>
            </a:r>
          </a:p>
          <a:p>
            <a:pPr lvl="4"/>
            <a:r>
              <a:rPr lang="en-GB" altLang="de-DE"/>
              <a:t>Sixth Outline Level</a:t>
            </a:r>
          </a:p>
          <a:p>
            <a:pPr lvl="4"/>
            <a:r>
              <a:rPr lang="en-GB" altLang="de-DE"/>
              <a:t>Seventh Outline Level</a:t>
            </a:r>
          </a:p>
        </p:txBody>
      </p:sp>
      <p:sp>
        <p:nvSpPr>
          <p:cNvPr id="1029" name="Rectangle 4">
            <a:extLst>
              <a:ext uri="{FF2B5EF4-FFF2-40B4-BE49-F238E27FC236}">
                <a16:creationId xmlns:a16="http://schemas.microsoft.com/office/drawing/2014/main" id="{6320A454-1EA8-46B4-A90C-FE3FAE52E9F3}"/>
              </a:ext>
            </a:extLst>
          </p:cNvPr>
          <p:cNvSpPr>
            <a:spLocks noChangeArrowheads="1"/>
          </p:cNvSpPr>
          <p:nvPr/>
        </p:nvSpPr>
        <p:spPr bwMode="auto">
          <a:xfrm>
            <a:off x="250825" y="196850"/>
            <a:ext cx="8642350" cy="144463"/>
          </a:xfrm>
          <a:prstGeom prst="rect">
            <a:avLst/>
          </a:prstGeom>
          <a:solidFill>
            <a:srgbClr val="9C1C2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pic>
        <p:nvPicPr>
          <p:cNvPr id="1030" name="Picture 5">
            <a:extLst>
              <a:ext uri="{FF2B5EF4-FFF2-40B4-BE49-F238E27FC236}">
                <a16:creationId xmlns:a16="http://schemas.microsoft.com/office/drawing/2014/main" id="{40391E7A-938E-4624-926F-8201C81934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5447"/>
          <a:stretch>
            <a:fillRect/>
          </a:stretch>
        </p:blipFill>
        <p:spPr bwMode="auto">
          <a:xfrm>
            <a:off x="7167563" y="512763"/>
            <a:ext cx="1873250" cy="792162"/>
          </a:xfrm>
          <a:prstGeom prst="rect">
            <a:avLst/>
          </a:prstGeom>
          <a:noFill/>
          <a:ln>
            <a:noFill/>
          </a:ln>
          <a:effectLst/>
          <a:extLst>
            <a:ext uri="{909E8E84-426E-40DD-AFC4-6F175D3DCCD1}">
              <a14:hiddenFill xmlns:a14="http://schemas.microsoft.com/office/drawing/2010/main">
                <a:blipFill dpi="0" rotWithShape="0">
                  <a:blip/>
                  <a:srcRect r="544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1" name="Line 6">
            <a:extLst>
              <a:ext uri="{FF2B5EF4-FFF2-40B4-BE49-F238E27FC236}">
                <a16:creationId xmlns:a16="http://schemas.microsoft.com/office/drawing/2014/main" id="{CE32917E-B412-4E00-B5A2-1AA638771C10}"/>
              </a:ext>
            </a:extLst>
          </p:cNvPr>
          <p:cNvSpPr>
            <a:spLocks noChangeShapeType="1"/>
          </p:cNvSpPr>
          <p:nvPr/>
        </p:nvSpPr>
        <p:spPr bwMode="auto">
          <a:xfrm>
            <a:off x="250825" y="1449388"/>
            <a:ext cx="8640763" cy="1587"/>
          </a:xfrm>
          <a:prstGeom prst="line">
            <a:avLst/>
          </a:prstGeom>
          <a:noFill/>
          <a:ln w="7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2" name="Rectangle 7">
            <a:extLst>
              <a:ext uri="{FF2B5EF4-FFF2-40B4-BE49-F238E27FC236}">
                <a16:creationId xmlns:a16="http://schemas.microsoft.com/office/drawing/2014/main" id="{8B939A0F-B306-4800-ADE3-162175A5AF3D}"/>
              </a:ext>
            </a:extLst>
          </p:cNvPr>
          <p:cNvSpPr>
            <a:spLocks noChangeArrowheads="1"/>
          </p:cNvSpPr>
          <p:nvPr/>
        </p:nvSpPr>
        <p:spPr bwMode="auto">
          <a:xfrm>
            <a:off x="250825" y="366713"/>
            <a:ext cx="8640763" cy="14287"/>
          </a:xfrm>
          <a:prstGeom prst="rect">
            <a:avLst/>
          </a:prstGeom>
          <a:solidFill>
            <a:srgbClr val="0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3" name="Line 8">
            <a:extLst>
              <a:ext uri="{FF2B5EF4-FFF2-40B4-BE49-F238E27FC236}">
                <a16:creationId xmlns:a16="http://schemas.microsoft.com/office/drawing/2014/main" id="{03B3151C-B547-427C-8427-73554BB31509}"/>
              </a:ext>
            </a:extLst>
          </p:cNvPr>
          <p:cNvSpPr>
            <a:spLocks noChangeShapeType="1"/>
          </p:cNvSpPr>
          <p:nvPr/>
        </p:nvSpPr>
        <p:spPr bwMode="auto">
          <a:xfrm>
            <a:off x="252413" y="6357938"/>
            <a:ext cx="8640762" cy="1587"/>
          </a:xfrm>
          <a:prstGeom prst="line">
            <a:avLst/>
          </a:prstGeom>
          <a:noFill/>
          <a:ln w="7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 name="Text Box 9">
            <a:extLst>
              <a:ext uri="{FF2B5EF4-FFF2-40B4-BE49-F238E27FC236}">
                <a16:creationId xmlns:a16="http://schemas.microsoft.com/office/drawing/2014/main" id="{99DACB4E-3D57-4632-87C2-4ED2D57F7127}"/>
              </a:ext>
            </a:extLst>
          </p:cNvPr>
          <p:cNvSpPr txBox="1">
            <a:spLocks noChangeArrowheads="1"/>
          </p:cNvSpPr>
          <p:nvPr/>
        </p:nvSpPr>
        <p:spPr bwMode="auto">
          <a:xfrm>
            <a:off x="252413" y="6489700"/>
            <a:ext cx="720090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630DBF10-5041-4D77-8325-995D95AB3394}" type="datetime1">
              <a:rPr lang="de-DE" altLang="de-DE" sz="1000">
                <a:solidFill>
                  <a:srgbClr val="000000"/>
                </a:solidFill>
              </a:rPr>
              <a:pPr eaLnBrk="1" hangingPunct="1">
                <a:buClrTx/>
                <a:buFontTx/>
                <a:buNone/>
              </a:pPr>
              <a:t>03.11.2024</a:t>
            </a:fld>
            <a:r>
              <a:rPr lang="de-DE" altLang="de-DE" sz="1000">
                <a:solidFill>
                  <a:srgbClr val="000000"/>
                </a:solidFill>
              </a:rPr>
              <a:t>  |  Studierendenparlament der TU Darmstadt  |  </a:t>
            </a:r>
            <a:fld id="{94BD1105-8833-409F-8121-45C013522016}" type="slidenum">
              <a:rPr lang="de-DE" altLang="de-DE" sz="1000">
                <a:solidFill>
                  <a:srgbClr val="000000"/>
                </a:solidFill>
              </a:rPr>
              <a:pPr eaLnBrk="1" hangingPunct="1">
                <a:buClrTx/>
                <a:buFontTx/>
                <a:buNone/>
              </a:pPr>
              <a:t>‹Nr.›</a:t>
            </a:fld>
            <a:endParaRPr lang="de-DE" altLang="de-DE" sz="1000">
              <a:solidFill>
                <a:srgbClr val="000000"/>
              </a:solidFill>
            </a:endParaRPr>
          </a:p>
          <a:p>
            <a:pPr eaLnBrk="1" hangingPunct="1">
              <a:buClrTx/>
              <a:buFontTx/>
              <a:buNone/>
            </a:pPr>
            <a:endParaRPr lang="de-DE" altLang="de-DE" sz="1000">
              <a:solidFill>
                <a:srgbClr val="000000"/>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5pPr>
      <a:lvl6pPr marL="25146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6pPr>
      <a:lvl7pPr marL="29718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7pPr>
      <a:lvl8pPr marL="34290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8pPr>
      <a:lvl9pPr marL="38862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9pPr>
    </p:titleStyle>
    <p:bodyStyle>
      <a:lvl1pPr marL="342900" indent="-3429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2000">
          <a:solidFill>
            <a:srgbClr val="000000"/>
          </a:solidFill>
          <a:latin typeface="+mn-lt"/>
          <a:ea typeface="+mn-ea"/>
          <a:cs typeface="+mn-cs"/>
        </a:defRPr>
      </a:lvl1pPr>
      <a:lvl2pPr marL="742950" indent="-28575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2000">
          <a:solidFill>
            <a:srgbClr val="000000"/>
          </a:solidFill>
          <a:latin typeface="+mn-lt"/>
          <a:cs typeface="+mn-cs"/>
        </a:defRPr>
      </a:lvl2pPr>
      <a:lvl3pPr marL="1143000" indent="-2286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a:solidFill>
            <a:srgbClr val="000000"/>
          </a:solidFill>
          <a:latin typeface="+mn-lt"/>
          <a:cs typeface="+mn-cs"/>
        </a:defRPr>
      </a:lvl3pPr>
      <a:lvl4pPr marL="1600200" indent="-2286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1600">
          <a:solidFill>
            <a:srgbClr val="000000"/>
          </a:solidFill>
          <a:latin typeface="+mn-lt"/>
          <a:cs typeface="+mn-cs"/>
        </a:defRPr>
      </a:lvl4pPr>
      <a:lvl5pPr marL="2057400" indent="-2286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1600">
          <a:solidFill>
            <a:srgbClr val="000000"/>
          </a:solidFill>
          <a:latin typeface="+mn-lt"/>
          <a:cs typeface="+mn-cs"/>
        </a:defRPr>
      </a:lvl5pPr>
      <a:lvl6pPr marL="25146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9A8F5312-1203-4E90-B317-5C73112B8139}"/>
              </a:ext>
            </a:extLst>
          </p:cNvPr>
          <p:cNvSpPr>
            <a:spLocks noChangeArrowheads="1"/>
          </p:cNvSpPr>
          <p:nvPr/>
        </p:nvSpPr>
        <p:spPr bwMode="auto">
          <a:xfrm>
            <a:off x="250825" y="368300"/>
            <a:ext cx="8642350" cy="2089150"/>
          </a:xfrm>
          <a:prstGeom prst="rect">
            <a:avLst/>
          </a:prstGeom>
          <a:solidFill>
            <a:srgbClr val="9C1C2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51" name="Rectangle 2">
            <a:extLst>
              <a:ext uri="{FF2B5EF4-FFF2-40B4-BE49-F238E27FC236}">
                <a16:creationId xmlns:a16="http://schemas.microsoft.com/office/drawing/2014/main" id="{9092E7F6-7487-48BF-9418-FAAC3FC87482}"/>
              </a:ext>
            </a:extLst>
          </p:cNvPr>
          <p:cNvSpPr>
            <a:spLocks noChangeArrowheads="1"/>
          </p:cNvSpPr>
          <p:nvPr/>
        </p:nvSpPr>
        <p:spPr bwMode="auto">
          <a:xfrm>
            <a:off x="250825" y="196850"/>
            <a:ext cx="8642350" cy="144463"/>
          </a:xfrm>
          <a:prstGeom prst="rect">
            <a:avLst/>
          </a:prstGeom>
          <a:solidFill>
            <a:srgbClr val="9C1C2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pic>
        <p:nvPicPr>
          <p:cNvPr id="2052" name="Picture 3">
            <a:extLst>
              <a:ext uri="{FF2B5EF4-FFF2-40B4-BE49-F238E27FC236}">
                <a16:creationId xmlns:a16="http://schemas.microsoft.com/office/drawing/2014/main" id="{57F7BE7F-B5C3-4860-A4C3-350EC5D165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5447"/>
          <a:stretch>
            <a:fillRect/>
          </a:stretch>
        </p:blipFill>
        <p:spPr bwMode="auto">
          <a:xfrm>
            <a:off x="7172325" y="657225"/>
            <a:ext cx="1873250" cy="792163"/>
          </a:xfrm>
          <a:prstGeom prst="rect">
            <a:avLst/>
          </a:prstGeom>
          <a:noFill/>
          <a:ln>
            <a:noFill/>
          </a:ln>
          <a:effectLst/>
          <a:extLst>
            <a:ext uri="{909E8E84-426E-40DD-AFC4-6F175D3DCCD1}">
              <a14:hiddenFill xmlns:a14="http://schemas.microsoft.com/office/drawing/2010/main">
                <a:blipFill dpi="0" rotWithShape="0">
                  <a:blip/>
                  <a:srcRect r="5447"/>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Line 4">
            <a:extLst>
              <a:ext uri="{FF2B5EF4-FFF2-40B4-BE49-F238E27FC236}">
                <a16:creationId xmlns:a16="http://schemas.microsoft.com/office/drawing/2014/main" id="{72229453-D9F2-402C-B363-43C75D7DF906}"/>
              </a:ext>
            </a:extLst>
          </p:cNvPr>
          <p:cNvSpPr>
            <a:spLocks noChangeShapeType="1"/>
          </p:cNvSpPr>
          <p:nvPr/>
        </p:nvSpPr>
        <p:spPr bwMode="auto">
          <a:xfrm>
            <a:off x="252413" y="6357938"/>
            <a:ext cx="8640762" cy="1587"/>
          </a:xfrm>
          <a:prstGeom prst="line">
            <a:avLst/>
          </a:prstGeom>
          <a:noFill/>
          <a:ln w="75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2054" name="Rectangle 5">
            <a:extLst>
              <a:ext uri="{FF2B5EF4-FFF2-40B4-BE49-F238E27FC236}">
                <a16:creationId xmlns:a16="http://schemas.microsoft.com/office/drawing/2014/main" id="{0659417F-C899-4D5D-9272-9E4C0D8353F7}"/>
              </a:ext>
            </a:extLst>
          </p:cNvPr>
          <p:cNvSpPr>
            <a:spLocks noChangeArrowheads="1"/>
          </p:cNvSpPr>
          <p:nvPr/>
        </p:nvSpPr>
        <p:spPr bwMode="auto">
          <a:xfrm>
            <a:off x="250825" y="360363"/>
            <a:ext cx="8640763" cy="14287"/>
          </a:xfrm>
          <a:prstGeom prst="rect">
            <a:avLst/>
          </a:prstGeom>
          <a:solidFill>
            <a:srgbClr val="0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55" name="Rectangle 6">
            <a:extLst>
              <a:ext uri="{FF2B5EF4-FFF2-40B4-BE49-F238E27FC236}">
                <a16:creationId xmlns:a16="http://schemas.microsoft.com/office/drawing/2014/main" id="{1639F4E2-4242-4204-834B-8F6AB9C8AA77}"/>
              </a:ext>
            </a:extLst>
          </p:cNvPr>
          <p:cNvSpPr>
            <a:spLocks noChangeArrowheads="1"/>
          </p:cNvSpPr>
          <p:nvPr/>
        </p:nvSpPr>
        <p:spPr bwMode="auto">
          <a:xfrm>
            <a:off x="250825" y="2457450"/>
            <a:ext cx="8640763" cy="7938"/>
          </a:xfrm>
          <a:prstGeom prst="rect">
            <a:avLst/>
          </a:prstGeom>
          <a:solidFill>
            <a:srgbClr val="00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 name="Text Box 7">
            <a:extLst>
              <a:ext uri="{FF2B5EF4-FFF2-40B4-BE49-F238E27FC236}">
                <a16:creationId xmlns:a16="http://schemas.microsoft.com/office/drawing/2014/main" id="{4972F467-FA0B-480A-ACDB-CC1EA4F27228}"/>
              </a:ext>
            </a:extLst>
          </p:cNvPr>
          <p:cNvSpPr txBox="1">
            <a:spLocks noChangeArrowheads="1"/>
          </p:cNvSpPr>
          <p:nvPr/>
        </p:nvSpPr>
        <p:spPr bwMode="auto">
          <a:xfrm>
            <a:off x="252413" y="6489700"/>
            <a:ext cx="720090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68000732-C4E1-4437-B0ED-4D6A6F96E22C}" type="datetime1">
              <a:rPr lang="de-DE" altLang="de-DE" sz="1000">
                <a:solidFill>
                  <a:srgbClr val="000000"/>
                </a:solidFill>
              </a:rPr>
              <a:pPr eaLnBrk="1" hangingPunct="1">
                <a:buClrTx/>
                <a:buFontTx/>
                <a:buNone/>
              </a:pPr>
              <a:t>03.11.2024</a:t>
            </a:fld>
            <a:r>
              <a:rPr lang="de-DE" altLang="de-DE" sz="1000">
                <a:solidFill>
                  <a:srgbClr val="000000"/>
                </a:solidFill>
              </a:rPr>
              <a:t>  |  Studierendenparlament der TU Darmstadt  |  </a:t>
            </a:r>
            <a:fld id="{E349700F-6830-4C4F-A0A9-591BC537B5AF}" type="slidenum">
              <a:rPr lang="de-DE" altLang="de-DE" sz="1000">
                <a:solidFill>
                  <a:srgbClr val="000000"/>
                </a:solidFill>
              </a:rPr>
              <a:pPr eaLnBrk="1" hangingPunct="1">
                <a:buClrTx/>
                <a:buFontTx/>
                <a:buNone/>
              </a:pPr>
              <a:t>‹Nr.›</a:t>
            </a:fld>
            <a:endParaRPr lang="de-DE" altLang="de-DE" sz="1000">
              <a:solidFill>
                <a:srgbClr val="000000"/>
              </a:solidFill>
            </a:endParaRPr>
          </a:p>
          <a:p>
            <a:pPr eaLnBrk="1" hangingPunct="1">
              <a:buClrTx/>
              <a:buFontTx/>
              <a:buNone/>
            </a:pPr>
            <a:endParaRPr lang="de-DE" altLang="de-DE" sz="1000">
              <a:solidFill>
                <a:srgbClr val="000000"/>
              </a:solidFill>
            </a:endParaRPr>
          </a:p>
          <a:p>
            <a:pPr eaLnBrk="1" hangingPunct="1">
              <a:buClrTx/>
              <a:buFontTx/>
              <a:buNone/>
            </a:pPr>
            <a:endParaRPr lang="de-DE" altLang="de-DE" sz="1000">
              <a:solidFill>
                <a:srgbClr val="000000"/>
              </a:solidFill>
            </a:endParaRPr>
          </a:p>
        </p:txBody>
      </p:sp>
      <p:sp>
        <p:nvSpPr>
          <p:cNvPr id="2057" name="Rectangle 8">
            <a:extLst>
              <a:ext uri="{FF2B5EF4-FFF2-40B4-BE49-F238E27FC236}">
                <a16:creationId xmlns:a16="http://schemas.microsoft.com/office/drawing/2014/main" id="{A96D7BA2-0ECE-4E0A-9C1E-4DC8564E56B8}"/>
              </a:ext>
            </a:extLst>
          </p:cNvPr>
          <p:cNvSpPr>
            <a:spLocks noGrp="1" noChangeArrowheads="1"/>
          </p:cNvSpPr>
          <p:nvPr>
            <p:ph type="title"/>
          </p:nvPr>
        </p:nvSpPr>
        <p:spPr bwMode="auto">
          <a:xfrm>
            <a:off x="358775" y="488950"/>
            <a:ext cx="6638925" cy="835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de-DE"/>
              <a:t>Click to edit the title text format</a:t>
            </a:r>
          </a:p>
        </p:txBody>
      </p:sp>
      <p:sp>
        <p:nvSpPr>
          <p:cNvPr id="2058" name="Rectangle 9">
            <a:extLst>
              <a:ext uri="{FF2B5EF4-FFF2-40B4-BE49-F238E27FC236}">
                <a16:creationId xmlns:a16="http://schemas.microsoft.com/office/drawing/2014/main" id="{A9DD06FE-90EF-437C-8EC5-61D41F4AB697}"/>
              </a:ext>
            </a:extLst>
          </p:cNvPr>
          <p:cNvSpPr>
            <a:spLocks noGrp="1" noChangeArrowheads="1"/>
          </p:cNvSpPr>
          <p:nvPr>
            <p:ph type="body" idx="1"/>
          </p:nvPr>
        </p:nvSpPr>
        <p:spPr bwMode="auto">
          <a:xfrm>
            <a:off x="360363" y="1619250"/>
            <a:ext cx="6637337" cy="456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0" bIns="46800" numCol="1" anchor="t" anchorCtr="0" compatLnSpc="1">
            <a:prstTxWarp prst="textNoShape">
              <a:avLst/>
            </a:prstTxWarp>
          </a:bodyPr>
          <a:lstStyle/>
          <a:p>
            <a:pPr lvl="0"/>
            <a:r>
              <a:rPr lang="en-GB" altLang="de-DE"/>
              <a:t>Click to edit the outline text format</a:t>
            </a:r>
          </a:p>
          <a:p>
            <a:pPr lvl="1"/>
            <a:r>
              <a:rPr lang="en-GB" altLang="de-DE"/>
              <a:t>Second Outline Level</a:t>
            </a:r>
          </a:p>
          <a:p>
            <a:pPr lvl="2"/>
            <a:r>
              <a:rPr lang="en-GB" altLang="de-DE"/>
              <a:t>Third Outline Level</a:t>
            </a:r>
          </a:p>
          <a:p>
            <a:pPr lvl="3"/>
            <a:r>
              <a:rPr lang="en-GB" altLang="de-DE"/>
              <a:t>Fourth Outline Level</a:t>
            </a:r>
          </a:p>
          <a:p>
            <a:pPr lvl="4"/>
            <a:r>
              <a:rPr lang="en-GB" altLang="de-DE"/>
              <a:t>Fifth Outline Level</a:t>
            </a:r>
          </a:p>
          <a:p>
            <a:pPr lvl="4"/>
            <a:r>
              <a:rPr lang="en-GB" altLang="de-DE"/>
              <a:t>Sixth Outline Level</a:t>
            </a:r>
          </a:p>
          <a:p>
            <a:pPr lvl="4"/>
            <a:r>
              <a:rPr lang="en-GB" altLang="de-DE"/>
              <a:t>Seventh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2400" b="1">
          <a:solidFill>
            <a:srgbClr val="000000"/>
          </a:solidFill>
          <a:latin typeface="Arial" charset="0"/>
          <a:cs typeface="Tahoma" pitchFamily="32" charset="0"/>
        </a:defRPr>
      </a:lvl5pPr>
      <a:lvl6pPr marL="25146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6pPr>
      <a:lvl7pPr marL="29718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7pPr>
      <a:lvl8pPr marL="34290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8pPr>
      <a:lvl9pPr marL="3886200" indent="-228600" algn="l" defTabSz="449263" rtl="0" fontAlgn="base">
        <a:spcBef>
          <a:spcPct val="0"/>
        </a:spcBef>
        <a:spcAft>
          <a:spcPct val="0"/>
        </a:spcAft>
        <a:buClr>
          <a:srgbClr val="000000"/>
        </a:buClr>
        <a:buSzPct val="100000"/>
        <a:buFont typeface="Times New Roman" pitchFamily="16" charset="0"/>
        <a:defRPr sz="2400" b="1">
          <a:solidFill>
            <a:srgbClr val="000000"/>
          </a:solidFill>
          <a:latin typeface="Arial" charset="0"/>
          <a:cs typeface="Tahoma" pitchFamily="32" charset="0"/>
        </a:defRPr>
      </a:lvl9pPr>
    </p:titleStyle>
    <p:bodyStyle>
      <a:lvl1pPr marL="342900" indent="-3429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2000">
          <a:solidFill>
            <a:srgbClr val="000000"/>
          </a:solidFill>
          <a:latin typeface="+mn-lt"/>
          <a:ea typeface="+mn-ea"/>
          <a:cs typeface="+mn-cs"/>
        </a:defRPr>
      </a:lvl1pPr>
      <a:lvl2pPr marL="742950" indent="-28575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2000">
          <a:solidFill>
            <a:srgbClr val="000000"/>
          </a:solidFill>
          <a:latin typeface="+mn-lt"/>
          <a:cs typeface="+mn-cs"/>
        </a:defRPr>
      </a:lvl2pPr>
      <a:lvl3pPr marL="1143000" indent="-2286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a:solidFill>
            <a:srgbClr val="000000"/>
          </a:solidFill>
          <a:latin typeface="+mn-lt"/>
          <a:cs typeface="+mn-cs"/>
        </a:defRPr>
      </a:lvl3pPr>
      <a:lvl4pPr marL="1600200" indent="-2286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1600">
          <a:solidFill>
            <a:srgbClr val="000000"/>
          </a:solidFill>
          <a:latin typeface="+mn-lt"/>
          <a:cs typeface="+mn-cs"/>
        </a:defRPr>
      </a:lvl4pPr>
      <a:lvl5pPr marL="2057400" indent="-228600" algn="l" defTabSz="449263" rtl="0" eaLnBrk="0" fontAlgn="base" hangingPunct="0">
        <a:lnSpc>
          <a:spcPct val="130000"/>
        </a:lnSpc>
        <a:spcBef>
          <a:spcPts val="200"/>
        </a:spcBef>
        <a:spcAft>
          <a:spcPts val="225"/>
        </a:spcAft>
        <a:buClr>
          <a:srgbClr val="000000"/>
        </a:buClr>
        <a:buSzPct val="100000"/>
        <a:buFont typeface="Times New Roman" panose="02020603050405020304" pitchFamily="18" charset="0"/>
        <a:defRPr sz="1600">
          <a:solidFill>
            <a:srgbClr val="000000"/>
          </a:solidFill>
          <a:latin typeface="+mn-lt"/>
          <a:cs typeface="+mn-cs"/>
        </a:defRPr>
      </a:lvl5pPr>
      <a:lvl6pPr marL="25146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6pPr>
      <a:lvl7pPr marL="29718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7pPr>
      <a:lvl8pPr marL="34290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8pPr>
      <a:lvl9pPr marL="3886200" indent="-228600" algn="l" defTabSz="449263" rtl="0" fontAlgn="base">
        <a:lnSpc>
          <a:spcPct val="130000"/>
        </a:lnSpc>
        <a:spcBef>
          <a:spcPts val="200"/>
        </a:spcBef>
        <a:spcAft>
          <a:spcPts val="225"/>
        </a:spcAft>
        <a:buClr>
          <a:srgbClr val="000000"/>
        </a:buClr>
        <a:buSzPct val="100000"/>
        <a:buFont typeface="Times New Roman" pitchFamily="16" charset="0"/>
        <a:defRPr sz="1600">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asta.tu-darmstadt.de/de/amtsblatt"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a:extLst>
              <a:ext uri="{FF2B5EF4-FFF2-40B4-BE49-F238E27FC236}">
                <a16:creationId xmlns:a16="http://schemas.microsoft.com/office/drawing/2014/main" id="{83EBBE24-28B7-4945-BD3F-6CEAABB6BF74}"/>
              </a:ext>
            </a:extLst>
          </p:cNvPr>
          <p:cNvSpPr txBox="1">
            <a:spLocks noChangeArrowheads="1"/>
          </p:cNvSpPr>
          <p:nvPr/>
        </p:nvSpPr>
        <p:spPr bwMode="auto">
          <a:xfrm>
            <a:off x="358775" y="1449388"/>
            <a:ext cx="6642100" cy="944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spcBef>
                <a:spcPct val="0"/>
              </a:spcBef>
              <a:buClrTx/>
              <a:buFontTx/>
              <a:buNone/>
            </a:pPr>
            <a:r>
              <a:rPr lang="de-DE" altLang="de-DE" sz="1600" b="1" dirty="0">
                <a:solidFill>
                  <a:srgbClr val="FFFFFF"/>
                </a:solidFill>
              </a:rPr>
              <a:t>Vortrag zur konstituierenden Sitzung des</a:t>
            </a:r>
          </a:p>
          <a:p>
            <a:pPr eaLnBrk="1" hangingPunct="1">
              <a:spcBef>
                <a:spcPct val="0"/>
              </a:spcBef>
              <a:buClrTx/>
              <a:buFontTx/>
              <a:buNone/>
            </a:pPr>
            <a:r>
              <a:rPr lang="de-DE" altLang="de-DE" sz="1600" b="1" dirty="0">
                <a:solidFill>
                  <a:srgbClr val="FFFFFF"/>
                </a:solidFill>
              </a:rPr>
              <a:t>Studierendenparlaments 2024 / 2025</a:t>
            </a:r>
          </a:p>
          <a:p>
            <a:pPr eaLnBrk="1" hangingPunct="1">
              <a:spcBef>
                <a:spcPct val="0"/>
              </a:spcBef>
              <a:buClrTx/>
              <a:buFontTx/>
              <a:buNone/>
            </a:pPr>
            <a:endParaRPr lang="de-DE" altLang="de-DE" sz="1600" b="1" dirty="0">
              <a:solidFill>
                <a:srgbClr val="FFFFFF"/>
              </a:solidFill>
            </a:endParaRPr>
          </a:p>
        </p:txBody>
      </p:sp>
      <p:sp>
        <p:nvSpPr>
          <p:cNvPr id="4099" name="Text Box 2">
            <a:extLst>
              <a:ext uri="{FF2B5EF4-FFF2-40B4-BE49-F238E27FC236}">
                <a16:creationId xmlns:a16="http://schemas.microsoft.com/office/drawing/2014/main" id="{D2FF3115-971A-414E-A260-F1C35E651602}"/>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de-DE" altLang="de-DE" sz="2400" b="1" dirty="0">
                <a:solidFill>
                  <a:srgbClr val="FFFFFF"/>
                </a:solidFill>
              </a:rPr>
              <a:t>Einführung ins Studierendenparlament</a:t>
            </a:r>
          </a:p>
        </p:txBody>
      </p:sp>
      <p:pic>
        <p:nvPicPr>
          <p:cNvPr id="5" name="Grafik 4" descr="Ein Bild, das Menschliches Gesicht, Mann, Kleidung, Person enthält.&#10;&#10;Automatisch generierte Beschreibung">
            <a:extLst>
              <a:ext uri="{FF2B5EF4-FFF2-40B4-BE49-F238E27FC236}">
                <a16:creationId xmlns:a16="http://schemas.microsoft.com/office/drawing/2014/main" id="{32D6FE1A-404B-E804-E796-57ADB53CC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100" y="2612561"/>
            <a:ext cx="4695800" cy="355274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2D5F06EB-5BD6-4B3D-BA6B-C18121AC94A0}"/>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de-DE" altLang="de-DE" sz="2400" b="1" dirty="0"/>
              <a:t>Änderungsanträge</a:t>
            </a:r>
          </a:p>
        </p:txBody>
      </p:sp>
      <p:sp>
        <p:nvSpPr>
          <p:cNvPr id="18436" name="Text Box 3">
            <a:extLst>
              <a:ext uri="{FF2B5EF4-FFF2-40B4-BE49-F238E27FC236}">
                <a16:creationId xmlns:a16="http://schemas.microsoft.com/office/drawing/2014/main" id="{DDB9C14F-EA93-4FF9-9BE5-8CF6EA0D98E9}"/>
              </a:ext>
            </a:extLst>
          </p:cNvPr>
          <p:cNvSpPr txBox="1">
            <a:spLocks noChangeArrowheads="1"/>
          </p:cNvSpPr>
          <p:nvPr/>
        </p:nvSpPr>
        <p:spPr bwMode="auto">
          <a:xfrm>
            <a:off x="367413" y="1700808"/>
            <a:ext cx="5040560" cy="455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buClrTx/>
              <a:buFontTx/>
              <a:buNone/>
            </a:pPr>
            <a:r>
              <a:rPr lang="de-DE" altLang="de-DE" dirty="0"/>
              <a:t>Müssen schriftlich eingereicht werden,</a:t>
            </a:r>
            <a:br>
              <a:rPr lang="de-DE" altLang="de-DE" dirty="0"/>
            </a:br>
            <a:r>
              <a:rPr lang="de-DE" altLang="de-DE" dirty="0"/>
              <a:t>z.B. an praesidium@stupa.tu-darmstadt.de</a:t>
            </a:r>
          </a:p>
          <a:p>
            <a:pPr eaLnBrk="1" hangingPunct="1">
              <a:buClrTx/>
              <a:buFontTx/>
              <a:buNone/>
            </a:pPr>
            <a:endParaRPr lang="de-DE" altLang="de-DE" dirty="0"/>
          </a:p>
          <a:p>
            <a:pPr eaLnBrk="1" hangingPunct="1">
              <a:buClrTx/>
              <a:buFontTx/>
              <a:buNone/>
            </a:pPr>
            <a:r>
              <a:rPr lang="de-DE" altLang="de-DE" dirty="0"/>
              <a:t>Enthalten Sätze wie:</a:t>
            </a:r>
            <a:br>
              <a:rPr lang="de-DE" altLang="de-DE" dirty="0"/>
            </a:br>
            <a:r>
              <a:rPr lang="de-DE" altLang="de-DE" dirty="0"/>
              <a:t>„Streiche […] und ersetze durch […]“</a:t>
            </a:r>
            <a:br>
              <a:rPr lang="de-DE" altLang="de-DE" dirty="0"/>
            </a:br>
            <a:br>
              <a:rPr lang="de-DE" altLang="de-DE" dirty="0"/>
            </a:br>
            <a:r>
              <a:rPr lang="de-DE" altLang="de-DE" dirty="0"/>
              <a:t>„Füge hinzu […]“</a:t>
            </a:r>
          </a:p>
        </p:txBody>
      </p:sp>
      <p:sp>
        <p:nvSpPr>
          <p:cNvPr id="2" name="Rechteck 1">
            <a:extLst>
              <a:ext uri="{FF2B5EF4-FFF2-40B4-BE49-F238E27FC236}">
                <a16:creationId xmlns:a16="http://schemas.microsoft.com/office/drawing/2014/main" id="{B7930F2E-4378-5AC4-7E31-DC62A1787D3B}"/>
              </a:ext>
            </a:extLst>
          </p:cNvPr>
          <p:cNvSpPr/>
          <p:nvPr/>
        </p:nvSpPr>
        <p:spPr bwMode="auto">
          <a:xfrm>
            <a:off x="3347864" y="4149080"/>
            <a:ext cx="5472608" cy="1944216"/>
          </a:xfrm>
          <a:prstGeom prst="rect">
            <a:avLst/>
          </a:prstGeom>
          <a:solidFill>
            <a:srgbClr val="FFC000">
              <a:alpha val="50196"/>
            </a:srgb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a:ln>
                <a:noFill/>
              </a:ln>
              <a:solidFill>
                <a:schemeClr val="bg1"/>
              </a:solidFill>
              <a:effectLst/>
              <a:latin typeface="Arial" charset="0"/>
              <a:ea typeface="Microsoft YaHei" charset="-122"/>
            </a:endParaRPr>
          </a:p>
        </p:txBody>
      </p:sp>
      <p:pic>
        <p:nvPicPr>
          <p:cNvPr id="3" name="Grafik 2" descr="Internet mit einfarbiger Füllung">
            <a:extLst>
              <a:ext uri="{FF2B5EF4-FFF2-40B4-BE49-F238E27FC236}">
                <a16:creationId xmlns:a16="http://schemas.microsoft.com/office/drawing/2014/main" id="{F3EA82E5-F3AA-2DED-FBBD-85BC637BB7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5505" y="4289648"/>
            <a:ext cx="435496" cy="435496"/>
          </a:xfrm>
          <a:prstGeom prst="rect">
            <a:avLst/>
          </a:prstGeom>
        </p:spPr>
      </p:pic>
      <p:sp>
        <p:nvSpPr>
          <p:cNvPr id="5" name="Textfeld 4">
            <a:extLst>
              <a:ext uri="{FF2B5EF4-FFF2-40B4-BE49-F238E27FC236}">
                <a16:creationId xmlns:a16="http://schemas.microsoft.com/office/drawing/2014/main" id="{910D1CCD-13BB-A387-0DD3-FEBDCB035E80}"/>
              </a:ext>
            </a:extLst>
          </p:cNvPr>
          <p:cNvSpPr txBox="1"/>
          <p:nvPr/>
        </p:nvSpPr>
        <p:spPr>
          <a:xfrm>
            <a:off x="4008280" y="4221088"/>
            <a:ext cx="4339939" cy="1338828"/>
          </a:xfrm>
          <a:prstGeom prst="rect">
            <a:avLst/>
          </a:prstGeom>
          <a:noFill/>
        </p:spPr>
        <p:txBody>
          <a:bodyPr wrap="square" rtlCol="0">
            <a:spAutoFit/>
          </a:bodyPr>
          <a:lstStyle/>
          <a:p>
            <a:pPr>
              <a:lnSpc>
                <a:spcPct val="150000"/>
              </a:lnSpc>
            </a:pPr>
            <a:r>
              <a:rPr lang="de-DE" b="1" dirty="0">
                <a:solidFill>
                  <a:schemeClr val="tx1"/>
                </a:solidFill>
              </a:rPr>
              <a:t>Handbuch der Rechtsförmlichkeit</a:t>
            </a:r>
          </a:p>
          <a:p>
            <a:r>
              <a:rPr kumimoji="0" lang="de-DE" sz="1800" b="0" i="0" u="sng" strike="noStrike" cap="none" normalizeH="0" baseline="0" dirty="0">
                <a:ln>
                  <a:noFill/>
                </a:ln>
                <a:solidFill>
                  <a:schemeClr val="accent2"/>
                </a:solidFill>
                <a:effectLst/>
                <a:latin typeface="Arial" charset="0"/>
                <a:ea typeface="Microsoft YaHei" charset="-122"/>
              </a:rPr>
              <a:t>https://hdr.bmj.de/page_f.2.html</a:t>
            </a:r>
            <a:endParaRPr lang="de-DE" b="1" u="sng" dirty="0">
              <a:solidFill>
                <a:schemeClr val="accent2"/>
              </a:solidFill>
            </a:endParaRPr>
          </a:p>
          <a:p>
            <a:endParaRPr lang="de-DE" b="1" dirty="0">
              <a:solidFill>
                <a:srgbClr val="002060"/>
              </a:solidFill>
            </a:endParaRPr>
          </a:p>
          <a:p>
            <a:endParaRPr lang="de-DE" dirty="0"/>
          </a:p>
        </p:txBody>
      </p:sp>
    </p:spTree>
    <p:extLst>
      <p:ext uri="{BB962C8B-B14F-4D97-AF65-F5344CB8AC3E}">
        <p14:creationId xmlns:p14="http://schemas.microsoft.com/office/powerpoint/2010/main" val="3042554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
            <a:extLst>
              <a:ext uri="{FF2B5EF4-FFF2-40B4-BE49-F238E27FC236}">
                <a16:creationId xmlns:a16="http://schemas.microsoft.com/office/drawing/2014/main" id="{CECED610-FFC5-26BF-A5E4-2D1FB62A2F26}"/>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err="1"/>
              <a:t>Resolutionen</a:t>
            </a:r>
            <a:endParaRPr lang="en-US" altLang="de-DE" sz="2400" b="1" dirty="0"/>
          </a:p>
        </p:txBody>
      </p:sp>
      <p:sp>
        <p:nvSpPr>
          <p:cNvPr id="4" name="Text Box 2">
            <a:extLst>
              <a:ext uri="{FF2B5EF4-FFF2-40B4-BE49-F238E27FC236}">
                <a16:creationId xmlns:a16="http://schemas.microsoft.com/office/drawing/2014/main" id="{71321717-B254-83B5-510E-C8F57BD3821A}"/>
              </a:ext>
            </a:extLst>
          </p:cNvPr>
          <p:cNvSpPr txBox="1">
            <a:spLocks noChangeArrowheads="1"/>
          </p:cNvSpPr>
          <p:nvPr/>
        </p:nvSpPr>
        <p:spPr bwMode="auto">
          <a:xfrm>
            <a:off x="360363" y="1619250"/>
            <a:ext cx="6155853"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2pPr>
            <a:lvl3pPr marL="641350" indent="-284163">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9pPr>
          </a:lstStyle>
          <a:p>
            <a:pPr eaLnBrk="1" hangingPunct="1">
              <a:lnSpc>
                <a:spcPct val="130000"/>
              </a:lnSpc>
              <a:spcBef>
                <a:spcPts val="638"/>
              </a:spcBef>
              <a:spcAft>
                <a:spcPts val="225"/>
              </a:spcAft>
              <a:buSzPct val="100000"/>
              <a:defRPr/>
            </a:pPr>
            <a:r>
              <a:rPr lang="de-DE" b="1" dirty="0"/>
              <a:t>Duden Definition</a:t>
            </a:r>
          </a:p>
          <a:p>
            <a:pPr marL="0" eaLnBrk="1" hangingPunct="1">
              <a:lnSpc>
                <a:spcPct val="130000"/>
              </a:lnSpc>
              <a:spcBef>
                <a:spcPts val="638"/>
              </a:spcBef>
              <a:spcAft>
                <a:spcPts val="225"/>
              </a:spcAft>
              <a:buSzPct val="100000"/>
              <a:defRPr/>
            </a:pPr>
            <a:r>
              <a:rPr lang="de-DE" sz="1600" i="1" dirty="0"/>
              <a:t>schriftliche, auf einem entsprechenden Beschluss beruhende Erklärung einer politischen, gewerkschaftlichen Versammlung o. Ä., in der bestimmte Forderungen erhoben [und begründet] werden</a:t>
            </a:r>
          </a:p>
          <a:p>
            <a:pPr eaLnBrk="1" hangingPunct="1">
              <a:lnSpc>
                <a:spcPct val="130000"/>
              </a:lnSpc>
              <a:spcBef>
                <a:spcPts val="638"/>
              </a:spcBef>
              <a:spcAft>
                <a:spcPts val="225"/>
              </a:spcAft>
              <a:buSzPct val="100000"/>
              <a:defRPr/>
            </a:pPr>
            <a:endParaRPr lang="de-DE" altLang="de-DE" sz="1600" dirty="0"/>
          </a:p>
          <a:p>
            <a:pPr marL="1588" indent="0" eaLnBrk="1" hangingPunct="1">
              <a:lnSpc>
                <a:spcPct val="130000"/>
              </a:lnSpc>
              <a:spcBef>
                <a:spcPts val="638"/>
              </a:spcBef>
              <a:spcAft>
                <a:spcPts val="225"/>
              </a:spcAft>
              <a:buSzPct val="100000"/>
              <a:defRPr/>
            </a:pPr>
            <a:r>
              <a:rPr lang="de-DE" altLang="de-DE" sz="1600" u="sng" dirty="0">
                <a:solidFill>
                  <a:srgbClr val="0070C0"/>
                </a:solidFill>
              </a:rPr>
              <a:t>https://www.duden.de/rechtschreibung/Resolution</a:t>
            </a:r>
          </a:p>
          <a:p>
            <a:pPr marL="287338" indent="-285750" eaLnBrk="1" hangingPunct="1">
              <a:lnSpc>
                <a:spcPct val="130000"/>
              </a:lnSpc>
              <a:spcBef>
                <a:spcPts val="638"/>
              </a:spcBef>
              <a:spcAft>
                <a:spcPts val="225"/>
              </a:spcAft>
              <a:buSzPct val="100000"/>
              <a:buFont typeface="Arial" panose="020B0604020202020204" pitchFamily="34" charset="0"/>
              <a:buChar char="•"/>
              <a:defRPr/>
            </a:pPr>
            <a:endParaRPr lang="de-DE" altLang="de-DE" sz="1600" u="sng" dirty="0">
              <a:solidFill>
                <a:schemeClr val="tx1"/>
              </a:solidFill>
            </a:endParaRPr>
          </a:p>
          <a:p>
            <a:pPr marL="287338" indent="-285750" eaLnBrk="1" hangingPunct="1">
              <a:lnSpc>
                <a:spcPct val="130000"/>
              </a:lnSpc>
              <a:spcBef>
                <a:spcPts val="638"/>
              </a:spcBef>
              <a:spcAft>
                <a:spcPts val="225"/>
              </a:spcAft>
              <a:buSzPct val="100000"/>
              <a:buFont typeface="Arial" panose="020B0604020202020204" pitchFamily="34" charset="0"/>
              <a:buChar char="•"/>
              <a:defRPr/>
            </a:pPr>
            <a:r>
              <a:rPr lang="de-DE" altLang="de-DE" sz="1600" dirty="0">
                <a:solidFill>
                  <a:schemeClr val="tx1"/>
                </a:solidFill>
              </a:rPr>
              <a:t>Außenwirkung</a:t>
            </a:r>
          </a:p>
          <a:p>
            <a:pPr marL="287338" indent="-285750" eaLnBrk="1" hangingPunct="1">
              <a:lnSpc>
                <a:spcPct val="130000"/>
              </a:lnSpc>
              <a:spcBef>
                <a:spcPts val="638"/>
              </a:spcBef>
              <a:spcAft>
                <a:spcPts val="225"/>
              </a:spcAft>
              <a:buSzPct val="100000"/>
              <a:buFont typeface="Arial" panose="020B0604020202020204" pitchFamily="34" charset="0"/>
              <a:buChar char="•"/>
              <a:defRPr/>
            </a:pPr>
            <a:r>
              <a:rPr lang="de-DE" altLang="de-DE" sz="1600" dirty="0">
                <a:solidFill>
                  <a:schemeClr val="tx1"/>
                </a:solidFill>
              </a:rPr>
              <a:t>Handlungsaufforderung</a:t>
            </a:r>
          </a:p>
          <a:p>
            <a:pPr marL="287338" indent="-285750" eaLnBrk="1" hangingPunct="1">
              <a:lnSpc>
                <a:spcPct val="130000"/>
              </a:lnSpc>
              <a:spcBef>
                <a:spcPts val="638"/>
              </a:spcBef>
              <a:spcAft>
                <a:spcPts val="225"/>
              </a:spcAft>
              <a:buSzPct val="100000"/>
              <a:buFont typeface="Arial" panose="020B0604020202020204" pitchFamily="34" charset="0"/>
              <a:buChar char="•"/>
              <a:defRPr/>
            </a:pPr>
            <a:r>
              <a:rPr lang="de-DE" altLang="de-DE" sz="1600" dirty="0">
                <a:solidFill>
                  <a:schemeClr val="tx1"/>
                </a:solidFill>
              </a:rPr>
              <a:t>Übliche Adressat*innen:</a:t>
            </a:r>
          </a:p>
          <a:p>
            <a:pPr marL="688975" lvl="1" eaLnBrk="1" hangingPunct="1">
              <a:lnSpc>
                <a:spcPct val="130000"/>
              </a:lnSpc>
              <a:spcBef>
                <a:spcPts val="638"/>
              </a:spcBef>
              <a:spcAft>
                <a:spcPts val="225"/>
              </a:spcAft>
              <a:buSzPct val="100000"/>
              <a:buFont typeface="Arial" panose="020B0604020202020204" pitchFamily="34" charset="0"/>
              <a:buChar char="•"/>
              <a:defRPr/>
            </a:pPr>
            <a:r>
              <a:rPr lang="de-DE" altLang="de-DE" sz="1600" dirty="0">
                <a:solidFill>
                  <a:schemeClr val="tx1"/>
                </a:solidFill>
              </a:rPr>
              <a:t>TU, Studierendenwerk, Abgeordnete</a:t>
            </a:r>
          </a:p>
        </p:txBody>
      </p:sp>
    </p:spTree>
    <p:extLst>
      <p:ext uri="{BB962C8B-B14F-4D97-AF65-F5344CB8AC3E}">
        <p14:creationId xmlns:p14="http://schemas.microsoft.com/office/powerpoint/2010/main" val="48483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2D5F06EB-5BD6-4B3D-BA6B-C18121AC94A0}"/>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de-DE" altLang="de-DE" sz="2400" b="1"/>
              <a:t>Das StuPa Präsidium</a:t>
            </a:r>
          </a:p>
        </p:txBody>
      </p:sp>
      <p:sp>
        <p:nvSpPr>
          <p:cNvPr id="18435" name="Text Box 2">
            <a:extLst>
              <a:ext uri="{FF2B5EF4-FFF2-40B4-BE49-F238E27FC236}">
                <a16:creationId xmlns:a16="http://schemas.microsoft.com/office/drawing/2014/main" id="{A62B4BC2-BD9F-420E-A71B-11E8EE3FAEF1}"/>
              </a:ext>
            </a:extLst>
          </p:cNvPr>
          <p:cNvSpPr txBox="1">
            <a:spLocks noChangeArrowheads="1"/>
          </p:cNvSpPr>
          <p:nvPr/>
        </p:nvSpPr>
        <p:spPr bwMode="auto">
          <a:xfrm>
            <a:off x="358775" y="1592263"/>
            <a:ext cx="4284663" cy="455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buClrTx/>
              <a:buFontTx/>
              <a:buNone/>
            </a:pPr>
            <a:r>
              <a:rPr lang="de-DE" altLang="de-DE" b="1" dirty="0"/>
              <a:t>Mitglieder:</a:t>
            </a:r>
          </a:p>
          <a:p>
            <a:pPr eaLnBrk="1" hangingPunct="1">
              <a:buFont typeface="Arial" panose="020B0604020202020204" pitchFamily="34" charset="0"/>
              <a:buChar char="•"/>
            </a:pPr>
            <a:r>
              <a:rPr lang="de-DE" altLang="de-DE" dirty="0"/>
              <a:t> 2 gleichberechtigte Präsident*innen</a:t>
            </a:r>
          </a:p>
          <a:p>
            <a:pPr eaLnBrk="1" hangingPunct="1">
              <a:buFont typeface="Arial" panose="020B0604020202020204" pitchFamily="34" charset="0"/>
              <a:buChar char="•"/>
            </a:pPr>
            <a:r>
              <a:rPr lang="de-DE" altLang="de-DE" dirty="0"/>
              <a:t> 2 Protokollant*innen</a:t>
            </a:r>
          </a:p>
        </p:txBody>
      </p:sp>
      <p:sp>
        <p:nvSpPr>
          <p:cNvPr id="18436" name="Text Box 3">
            <a:extLst>
              <a:ext uri="{FF2B5EF4-FFF2-40B4-BE49-F238E27FC236}">
                <a16:creationId xmlns:a16="http://schemas.microsoft.com/office/drawing/2014/main" id="{DDB9C14F-EA93-4FF9-9BE5-8CF6EA0D98E9}"/>
              </a:ext>
            </a:extLst>
          </p:cNvPr>
          <p:cNvSpPr txBox="1">
            <a:spLocks noChangeArrowheads="1"/>
          </p:cNvSpPr>
          <p:nvPr/>
        </p:nvSpPr>
        <p:spPr bwMode="auto">
          <a:xfrm>
            <a:off x="5148064" y="1592263"/>
            <a:ext cx="5040560" cy="455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buClrTx/>
              <a:buFontTx/>
              <a:buNone/>
            </a:pPr>
            <a:r>
              <a:rPr lang="de-DE" altLang="de-DE" b="1" dirty="0"/>
              <a:t>Aufgaben</a:t>
            </a:r>
          </a:p>
          <a:p>
            <a:pPr eaLnBrk="1" hangingPunct="1">
              <a:buFont typeface="Arial" panose="020B0604020202020204" pitchFamily="34" charset="0"/>
              <a:buChar char="•"/>
            </a:pPr>
            <a:r>
              <a:rPr lang="de-DE" altLang="de-DE" dirty="0"/>
              <a:t> Einladung zur Sitzung</a:t>
            </a:r>
          </a:p>
          <a:p>
            <a:pPr eaLnBrk="1" hangingPunct="1">
              <a:buFont typeface="Arial" panose="020B0604020202020204" pitchFamily="34" charset="0"/>
              <a:buChar char="•"/>
            </a:pPr>
            <a:r>
              <a:rPr lang="de-DE" altLang="de-DE" dirty="0"/>
              <a:t> Leitung der Sitzung</a:t>
            </a:r>
          </a:p>
          <a:p>
            <a:pPr eaLnBrk="1" hangingPunct="1">
              <a:buFont typeface="Arial" panose="020B0604020202020204" pitchFamily="34" charset="0"/>
              <a:buChar char="•"/>
            </a:pPr>
            <a:r>
              <a:rPr lang="de-DE" altLang="de-DE" dirty="0"/>
              <a:t> Einhaltung der Ordnung</a:t>
            </a:r>
          </a:p>
          <a:p>
            <a:pPr eaLnBrk="1" hangingPunct="1">
              <a:buFont typeface="Arial" panose="020B0604020202020204" pitchFamily="34" charset="0"/>
              <a:buChar char="•"/>
            </a:pPr>
            <a:r>
              <a:rPr lang="de-DE" altLang="de-DE" dirty="0"/>
              <a:t> Verfassen des Protokolls</a:t>
            </a:r>
          </a:p>
          <a:p>
            <a:pPr eaLnBrk="1" hangingPunct="1">
              <a:buFont typeface="Arial" panose="020B0604020202020204" pitchFamily="34" charset="0"/>
              <a:buChar char="•"/>
            </a:pPr>
            <a:r>
              <a:rPr lang="de-DE" altLang="de-DE" dirty="0"/>
              <a:t> Weiterleitung von Resolutionen	</a:t>
            </a:r>
            <a:br>
              <a:rPr lang="de-DE" altLang="de-DE" dirty="0"/>
            </a:br>
            <a:r>
              <a:rPr lang="de-DE" altLang="de-DE" dirty="0"/>
              <a:t>   und Beschlüssen</a:t>
            </a:r>
          </a:p>
          <a:p>
            <a:pPr eaLnBrk="1" hangingPunct="1">
              <a:buFont typeface="Arial" panose="020B0604020202020204" pitchFamily="34" charset="0"/>
              <a:buChar char="•"/>
            </a:pPr>
            <a:r>
              <a:rPr lang="de-DE" altLang="de-DE" dirty="0"/>
              <a:t> Veröffentlichung des Protokolls</a:t>
            </a:r>
          </a:p>
        </p:txBody>
      </p:sp>
      <p:pic>
        <p:nvPicPr>
          <p:cNvPr id="2" name="Grafik 1" descr="Ein Bild, das Menschliches Gesicht, Mann, Kleidung, Person enthält.&#10;&#10;Automatisch generierte Beschreibung">
            <a:extLst>
              <a:ext uri="{FF2B5EF4-FFF2-40B4-BE49-F238E27FC236}">
                <a16:creationId xmlns:a16="http://schemas.microsoft.com/office/drawing/2014/main" id="{499C1B18-7904-765E-B092-C4A220BED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5" y="3500785"/>
            <a:ext cx="3493145" cy="264284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6ECA-9CFC-E20C-6473-5407E863D587}"/>
            </a:ext>
          </a:extLst>
        </p:cNvPr>
        <p:cNvGrpSpPr/>
        <p:nvPr/>
      </p:nvGrpSpPr>
      <p:grpSpPr>
        <a:xfrm>
          <a:off x="0" y="0"/>
          <a:ext cx="0" cy="0"/>
          <a:chOff x="0" y="0"/>
          <a:chExt cx="0" cy="0"/>
        </a:xfrm>
      </p:grpSpPr>
      <p:sp>
        <p:nvSpPr>
          <p:cNvPr id="20482" name="Text Box 1">
            <a:extLst>
              <a:ext uri="{FF2B5EF4-FFF2-40B4-BE49-F238E27FC236}">
                <a16:creationId xmlns:a16="http://schemas.microsoft.com/office/drawing/2014/main" id="{FA5167E0-0E74-DC6F-4500-FD886DE81570}"/>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a:t>Genese von </a:t>
            </a:r>
            <a:r>
              <a:rPr lang="en-US" altLang="de-DE" sz="2400" b="1" dirty="0" err="1"/>
              <a:t>Sitzungen</a:t>
            </a:r>
            <a:endParaRPr lang="en-US" altLang="de-DE" sz="2400" b="1" dirty="0"/>
          </a:p>
        </p:txBody>
      </p:sp>
      <p:pic>
        <p:nvPicPr>
          <p:cNvPr id="4" name="Grafik 3" descr="Ein Bild, das Text, Zahl, Kreuzworträtsel enthält.&#10;&#10;Automatisch generierte Beschreibung">
            <a:extLst>
              <a:ext uri="{FF2B5EF4-FFF2-40B4-BE49-F238E27FC236}">
                <a16:creationId xmlns:a16="http://schemas.microsoft.com/office/drawing/2014/main" id="{387180BB-17CA-F91C-9F2C-1F5B8242369F}"/>
              </a:ext>
            </a:extLst>
          </p:cNvPr>
          <p:cNvPicPr>
            <a:picLocks noChangeAspect="1"/>
          </p:cNvPicPr>
          <p:nvPr/>
        </p:nvPicPr>
        <p:blipFill>
          <a:blip r:embed="rId3">
            <a:extLst>
              <a:ext uri="{28A0092B-C50C-407E-A947-70E740481C1C}">
                <a14:useLocalDpi xmlns:a14="http://schemas.microsoft.com/office/drawing/2010/main" val="0"/>
              </a:ext>
            </a:extLst>
          </a:blip>
          <a:srcRect t="7875"/>
          <a:stretch/>
        </p:blipFill>
        <p:spPr>
          <a:xfrm>
            <a:off x="449796" y="1450964"/>
            <a:ext cx="8244408" cy="4969459"/>
          </a:xfrm>
          <a:prstGeom prst="rect">
            <a:avLst/>
          </a:prstGeom>
        </p:spPr>
      </p:pic>
      <p:sp>
        <p:nvSpPr>
          <p:cNvPr id="5" name="Textfeld 4">
            <a:extLst>
              <a:ext uri="{FF2B5EF4-FFF2-40B4-BE49-F238E27FC236}">
                <a16:creationId xmlns:a16="http://schemas.microsoft.com/office/drawing/2014/main" id="{9A40EFBB-0DCA-708C-9DFF-FA1388EB0A2C}"/>
              </a:ext>
            </a:extLst>
          </p:cNvPr>
          <p:cNvSpPr txBox="1"/>
          <p:nvPr/>
        </p:nvSpPr>
        <p:spPr>
          <a:xfrm>
            <a:off x="4211960" y="4725144"/>
            <a:ext cx="936104" cy="523220"/>
          </a:xfrm>
          <a:solidFill>
            <a:srgbClr val="FFC000"/>
          </a:solidFill>
          <a:ln w="12700">
            <a:solidFill>
              <a:schemeClr val="tx1"/>
            </a:solidFill>
          </a:ln>
        </p:spPr>
        <p:txBody>
          <a:bodyPr wrap="square" rtlCol="0">
            <a:spAutoFit/>
          </a:bodyPr>
          <a:lstStyle>
            <a:defPPr>
              <a:defRPr lang="en-GB"/>
            </a:defPPr>
            <a:lvl1pPr algn="ctr">
              <a:defRPr sz="1400">
                <a:solidFill>
                  <a:schemeClr val="tx1"/>
                </a:solidFill>
              </a:defRPr>
            </a:lvl1pPr>
          </a:lstStyle>
          <a:p>
            <a:r>
              <a:rPr lang="de-DE" b="1" dirty="0"/>
              <a:t>19:00 </a:t>
            </a:r>
            <a:r>
              <a:rPr lang="de-DE" b="1" dirty="0" err="1"/>
              <a:t>StuPa</a:t>
            </a:r>
            <a:endParaRPr lang="de-DE" b="1" dirty="0"/>
          </a:p>
        </p:txBody>
      </p:sp>
      <p:sp>
        <p:nvSpPr>
          <p:cNvPr id="6" name="Textfeld 5">
            <a:extLst>
              <a:ext uri="{FF2B5EF4-FFF2-40B4-BE49-F238E27FC236}">
                <a16:creationId xmlns:a16="http://schemas.microsoft.com/office/drawing/2014/main" id="{FF50CE3D-EEBA-6A87-451B-7E355263C55A}"/>
              </a:ext>
            </a:extLst>
          </p:cNvPr>
          <p:cNvSpPr txBox="1"/>
          <p:nvPr/>
        </p:nvSpPr>
        <p:spPr>
          <a:xfrm>
            <a:off x="3059832" y="3789040"/>
            <a:ext cx="1008112" cy="523220"/>
          </a:xfrm>
          <a:custGeom>
            <a:avLst/>
            <a:gdLst>
              <a:gd name="connsiteX0" fmla="*/ 0 w 1008112"/>
              <a:gd name="connsiteY0" fmla="*/ 0 h 523220"/>
              <a:gd name="connsiteX1" fmla="*/ 524218 w 1008112"/>
              <a:gd name="connsiteY1" fmla="*/ 0 h 523220"/>
              <a:gd name="connsiteX2" fmla="*/ 1008112 w 1008112"/>
              <a:gd name="connsiteY2" fmla="*/ 0 h 523220"/>
              <a:gd name="connsiteX3" fmla="*/ 1008112 w 1008112"/>
              <a:gd name="connsiteY3" fmla="*/ 523220 h 523220"/>
              <a:gd name="connsiteX4" fmla="*/ 504056 w 1008112"/>
              <a:gd name="connsiteY4" fmla="*/ 523220 h 523220"/>
              <a:gd name="connsiteX5" fmla="*/ 0 w 1008112"/>
              <a:gd name="connsiteY5" fmla="*/ 523220 h 523220"/>
              <a:gd name="connsiteX6" fmla="*/ 0 w 1008112"/>
              <a:gd name="connsiteY6"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12" h="523220" fill="none" extrusionOk="0">
                <a:moveTo>
                  <a:pt x="0" y="0"/>
                </a:moveTo>
                <a:cubicBezTo>
                  <a:pt x="207913" y="-52737"/>
                  <a:pt x="331868" y="56931"/>
                  <a:pt x="524218" y="0"/>
                </a:cubicBezTo>
                <a:cubicBezTo>
                  <a:pt x="716568" y="-56931"/>
                  <a:pt x="776554" y="23631"/>
                  <a:pt x="1008112" y="0"/>
                </a:cubicBezTo>
                <a:cubicBezTo>
                  <a:pt x="1034163" y="175968"/>
                  <a:pt x="986132" y="292471"/>
                  <a:pt x="1008112" y="523220"/>
                </a:cubicBezTo>
                <a:cubicBezTo>
                  <a:pt x="793075" y="555902"/>
                  <a:pt x="712992" y="514046"/>
                  <a:pt x="504056" y="523220"/>
                </a:cubicBezTo>
                <a:cubicBezTo>
                  <a:pt x="295120" y="532394"/>
                  <a:pt x="238258" y="483305"/>
                  <a:pt x="0" y="523220"/>
                </a:cubicBezTo>
                <a:cubicBezTo>
                  <a:pt x="-22425" y="410196"/>
                  <a:pt x="62243" y="255605"/>
                  <a:pt x="0" y="0"/>
                </a:cubicBezTo>
                <a:close/>
              </a:path>
              <a:path w="1008112" h="523220" stroke="0" extrusionOk="0">
                <a:moveTo>
                  <a:pt x="0" y="0"/>
                </a:moveTo>
                <a:cubicBezTo>
                  <a:pt x="128352" y="-59394"/>
                  <a:pt x="260722" y="43960"/>
                  <a:pt x="504056" y="0"/>
                </a:cubicBezTo>
                <a:cubicBezTo>
                  <a:pt x="747390" y="-43960"/>
                  <a:pt x="808624" y="46582"/>
                  <a:pt x="1008112" y="0"/>
                </a:cubicBezTo>
                <a:cubicBezTo>
                  <a:pt x="1027058" y="185565"/>
                  <a:pt x="955002" y="278424"/>
                  <a:pt x="1008112" y="523220"/>
                </a:cubicBezTo>
                <a:cubicBezTo>
                  <a:pt x="756677" y="534470"/>
                  <a:pt x="718542" y="482994"/>
                  <a:pt x="493975" y="523220"/>
                </a:cubicBezTo>
                <a:cubicBezTo>
                  <a:pt x="269408" y="563446"/>
                  <a:pt x="121913" y="511140"/>
                  <a:pt x="0" y="523220"/>
                </a:cubicBezTo>
                <a:cubicBezTo>
                  <a:pt x="-61725" y="336749"/>
                  <a:pt x="59668" y="117853"/>
                  <a:pt x="0" y="0"/>
                </a:cubicBezTo>
                <a:close/>
              </a:path>
            </a:pathLst>
          </a:custGeom>
          <a:solidFill>
            <a:srgbClr val="FFC000"/>
          </a:solidFill>
          <a:ln w="12700">
            <a:solidFill>
              <a:schemeClr val="tx1"/>
            </a:solidFill>
            <a:extLst>
              <a:ext uri="{C807C97D-BFC1-408E-A445-0C87EB9F89A2}">
                <ask:lineSketchStyleProps xmlns:ask="http://schemas.microsoft.com/office/drawing/2018/sketchyshapes" sd="4117131214">
                  <a:prstGeom prst="rect">
                    <a:avLst/>
                  </a:prstGeom>
                  <ask:type>
                    <ask:lineSketchScribble/>
                  </ask:type>
                </ask:lineSketchStyleProps>
              </a:ext>
            </a:extLst>
          </a:ln>
        </p:spPr>
        <p:txBody>
          <a:bodyPr wrap="square" rtlCol="0">
            <a:spAutoFit/>
          </a:bodyPr>
          <a:lstStyle/>
          <a:p>
            <a:pPr algn="ctr"/>
            <a:r>
              <a:rPr lang="de-DE" sz="1400" dirty="0">
                <a:solidFill>
                  <a:schemeClr val="tx1"/>
                </a:solidFill>
              </a:rPr>
              <a:t>23:59 Uhr</a:t>
            </a:r>
            <a:br>
              <a:rPr lang="de-DE" sz="1400" dirty="0">
                <a:solidFill>
                  <a:schemeClr val="tx1"/>
                </a:solidFill>
              </a:rPr>
            </a:br>
            <a:r>
              <a:rPr lang="de-DE" sz="1400" dirty="0">
                <a:solidFill>
                  <a:schemeClr val="tx1"/>
                </a:solidFill>
              </a:rPr>
              <a:t>Einladung</a:t>
            </a:r>
          </a:p>
        </p:txBody>
      </p:sp>
      <p:sp>
        <p:nvSpPr>
          <p:cNvPr id="7" name="Textfeld 6">
            <a:extLst>
              <a:ext uri="{FF2B5EF4-FFF2-40B4-BE49-F238E27FC236}">
                <a16:creationId xmlns:a16="http://schemas.microsoft.com/office/drawing/2014/main" id="{AEF4766F-8891-F49C-CFD0-846B8546395D}"/>
              </a:ext>
            </a:extLst>
          </p:cNvPr>
          <p:cNvSpPr txBox="1"/>
          <p:nvPr/>
        </p:nvSpPr>
        <p:spPr>
          <a:xfrm>
            <a:off x="7524328" y="2852936"/>
            <a:ext cx="1080121" cy="707886"/>
          </a:xfrm>
          <a:custGeom>
            <a:avLst/>
            <a:gdLst>
              <a:gd name="connsiteX0" fmla="*/ 0 w 1080121"/>
              <a:gd name="connsiteY0" fmla="*/ 0 h 707886"/>
              <a:gd name="connsiteX1" fmla="*/ 518458 w 1080121"/>
              <a:gd name="connsiteY1" fmla="*/ 0 h 707886"/>
              <a:gd name="connsiteX2" fmla="*/ 1080121 w 1080121"/>
              <a:gd name="connsiteY2" fmla="*/ 0 h 707886"/>
              <a:gd name="connsiteX3" fmla="*/ 1080121 w 1080121"/>
              <a:gd name="connsiteY3" fmla="*/ 346864 h 707886"/>
              <a:gd name="connsiteX4" fmla="*/ 1080121 w 1080121"/>
              <a:gd name="connsiteY4" fmla="*/ 707886 h 707886"/>
              <a:gd name="connsiteX5" fmla="*/ 561663 w 1080121"/>
              <a:gd name="connsiteY5" fmla="*/ 707886 h 707886"/>
              <a:gd name="connsiteX6" fmla="*/ 0 w 1080121"/>
              <a:gd name="connsiteY6" fmla="*/ 707886 h 707886"/>
              <a:gd name="connsiteX7" fmla="*/ 0 w 1080121"/>
              <a:gd name="connsiteY7" fmla="*/ 353943 h 707886"/>
              <a:gd name="connsiteX8" fmla="*/ 0 w 1080121"/>
              <a:gd name="connsiteY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121" h="707886" fill="none" extrusionOk="0">
                <a:moveTo>
                  <a:pt x="0" y="0"/>
                </a:moveTo>
                <a:cubicBezTo>
                  <a:pt x="173698" y="-45534"/>
                  <a:pt x="305445" y="1080"/>
                  <a:pt x="518458" y="0"/>
                </a:cubicBezTo>
                <a:cubicBezTo>
                  <a:pt x="731471" y="-1080"/>
                  <a:pt x="863928" y="59841"/>
                  <a:pt x="1080121" y="0"/>
                </a:cubicBezTo>
                <a:cubicBezTo>
                  <a:pt x="1098862" y="83946"/>
                  <a:pt x="1041567" y="273813"/>
                  <a:pt x="1080121" y="346864"/>
                </a:cubicBezTo>
                <a:cubicBezTo>
                  <a:pt x="1118675" y="419915"/>
                  <a:pt x="1066356" y="624093"/>
                  <a:pt x="1080121" y="707886"/>
                </a:cubicBezTo>
                <a:cubicBezTo>
                  <a:pt x="855742" y="730094"/>
                  <a:pt x="810471" y="671793"/>
                  <a:pt x="561663" y="707886"/>
                </a:cubicBezTo>
                <a:cubicBezTo>
                  <a:pt x="312855" y="743979"/>
                  <a:pt x="170400" y="692586"/>
                  <a:pt x="0" y="707886"/>
                </a:cubicBezTo>
                <a:cubicBezTo>
                  <a:pt x="-16323" y="549546"/>
                  <a:pt x="4707" y="461260"/>
                  <a:pt x="0" y="353943"/>
                </a:cubicBezTo>
                <a:cubicBezTo>
                  <a:pt x="-4707" y="246626"/>
                  <a:pt x="27484" y="104715"/>
                  <a:pt x="0" y="0"/>
                </a:cubicBezTo>
                <a:close/>
              </a:path>
              <a:path w="1080121" h="707886" stroke="0" extrusionOk="0">
                <a:moveTo>
                  <a:pt x="0" y="0"/>
                </a:moveTo>
                <a:cubicBezTo>
                  <a:pt x="146723" y="-56302"/>
                  <a:pt x="405900" y="64683"/>
                  <a:pt x="550862" y="0"/>
                </a:cubicBezTo>
                <a:cubicBezTo>
                  <a:pt x="695824" y="-64683"/>
                  <a:pt x="842662" y="62975"/>
                  <a:pt x="1080121" y="0"/>
                </a:cubicBezTo>
                <a:cubicBezTo>
                  <a:pt x="1091283" y="182103"/>
                  <a:pt x="1048406" y="231732"/>
                  <a:pt x="1080121" y="368101"/>
                </a:cubicBezTo>
                <a:cubicBezTo>
                  <a:pt x="1111836" y="504470"/>
                  <a:pt x="1039865" y="622224"/>
                  <a:pt x="1080121" y="707886"/>
                </a:cubicBezTo>
                <a:cubicBezTo>
                  <a:pt x="897062" y="727406"/>
                  <a:pt x="702590" y="680902"/>
                  <a:pt x="529259" y="707886"/>
                </a:cubicBezTo>
                <a:cubicBezTo>
                  <a:pt x="355928" y="734870"/>
                  <a:pt x="244400" y="670184"/>
                  <a:pt x="0" y="707886"/>
                </a:cubicBezTo>
                <a:cubicBezTo>
                  <a:pt x="-38982" y="586892"/>
                  <a:pt x="28361" y="506221"/>
                  <a:pt x="0" y="339785"/>
                </a:cubicBezTo>
                <a:cubicBezTo>
                  <a:pt x="-28361" y="173349"/>
                  <a:pt x="6838" y="84664"/>
                  <a:pt x="0" y="0"/>
                </a:cubicBezTo>
                <a:close/>
              </a:path>
            </a:pathLst>
          </a:custGeom>
          <a:solidFill>
            <a:srgbClr val="FFC000"/>
          </a:solidFill>
          <a:ln w="12700">
            <a:solidFill>
              <a:schemeClr val="tx1"/>
            </a:solidFill>
            <a:extLst>
              <a:ext uri="{C807C97D-BFC1-408E-A445-0C87EB9F89A2}">
                <ask:lineSketchStyleProps xmlns:ask="http://schemas.microsoft.com/office/drawing/2018/sketchyshapes" sd="541699876">
                  <a:prstGeom prst="rect">
                    <a:avLst/>
                  </a:prstGeom>
                  <ask:type>
                    <ask:lineSketchScribble/>
                  </ask:type>
                </ask:lineSketchStyleProps>
              </a:ext>
            </a:extLst>
          </a:ln>
        </p:spPr>
        <p:txBody>
          <a:bodyPr wrap="square" rtlCol="0">
            <a:spAutoFit/>
          </a:bodyPr>
          <a:lstStyle>
            <a:defPPr>
              <a:defRPr lang="en-GB"/>
            </a:defPPr>
            <a:lvl1pPr algn="ctr">
              <a:defRPr sz="1400">
                <a:solidFill>
                  <a:schemeClr val="tx1"/>
                </a:solidFill>
              </a:defRPr>
            </a:lvl1pPr>
          </a:lstStyle>
          <a:p>
            <a:r>
              <a:rPr lang="de-DE" sz="1200" dirty="0"/>
              <a:t>   23:59 Uhr</a:t>
            </a:r>
            <a:br>
              <a:rPr lang="de-DE" dirty="0"/>
            </a:br>
            <a:r>
              <a:rPr lang="de-DE" dirty="0"/>
              <a:t>Deadline</a:t>
            </a:r>
            <a:br>
              <a:rPr lang="de-DE" dirty="0"/>
            </a:br>
            <a:r>
              <a:rPr lang="de-DE" dirty="0"/>
              <a:t>Anträge</a:t>
            </a:r>
          </a:p>
        </p:txBody>
      </p:sp>
      <p:sp>
        <p:nvSpPr>
          <p:cNvPr id="9" name="Textfeld 8">
            <a:extLst>
              <a:ext uri="{FF2B5EF4-FFF2-40B4-BE49-F238E27FC236}">
                <a16:creationId xmlns:a16="http://schemas.microsoft.com/office/drawing/2014/main" id="{3563A855-F18B-12CA-E8BA-0266E5D32BA4}"/>
              </a:ext>
            </a:extLst>
          </p:cNvPr>
          <p:cNvSpPr txBox="1"/>
          <p:nvPr/>
        </p:nvSpPr>
        <p:spPr>
          <a:xfrm>
            <a:off x="4211960" y="5680505"/>
            <a:ext cx="936104" cy="307777"/>
          </a:xfrm>
          <a:custGeom>
            <a:avLst/>
            <a:gdLst>
              <a:gd name="connsiteX0" fmla="*/ 0 w 936104"/>
              <a:gd name="connsiteY0" fmla="*/ 0 h 307777"/>
              <a:gd name="connsiteX1" fmla="*/ 468052 w 936104"/>
              <a:gd name="connsiteY1" fmla="*/ 0 h 307777"/>
              <a:gd name="connsiteX2" fmla="*/ 936104 w 936104"/>
              <a:gd name="connsiteY2" fmla="*/ 0 h 307777"/>
              <a:gd name="connsiteX3" fmla="*/ 936104 w 936104"/>
              <a:gd name="connsiteY3" fmla="*/ 307777 h 307777"/>
              <a:gd name="connsiteX4" fmla="*/ 486774 w 936104"/>
              <a:gd name="connsiteY4" fmla="*/ 307777 h 307777"/>
              <a:gd name="connsiteX5" fmla="*/ 0 w 936104"/>
              <a:gd name="connsiteY5" fmla="*/ 307777 h 307777"/>
              <a:gd name="connsiteX6" fmla="*/ 0 w 936104"/>
              <a:gd name="connsiteY6" fmla="*/ 0 h 30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104" h="307777" fill="none" extrusionOk="0">
                <a:moveTo>
                  <a:pt x="0" y="0"/>
                </a:moveTo>
                <a:cubicBezTo>
                  <a:pt x="173163" y="-30015"/>
                  <a:pt x="305833" y="21472"/>
                  <a:pt x="468052" y="0"/>
                </a:cubicBezTo>
                <a:cubicBezTo>
                  <a:pt x="630271" y="-21472"/>
                  <a:pt x="804732" y="19242"/>
                  <a:pt x="936104" y="0"/>
                </a:cubicBezTo>
                <a:cubicBezTo>
                  <a:pt x="951475" y="67000"/>
                  <a:pt x="905440" y="205840"/>
                  <a:pt x="936104" y="307777"/>
                </a:cubicBezTo>
                <a:cubicBezTo>
                  <a:pt x="771651" y="341664"/>
                  <a:pt x="671770" y="265002"/>
                  <a:pt x="486774" y="307777"/>
                </a:cubicBezTo>
                <a:cubicBezTo>
                  <a:pt x="301778" y="350552"/>
                  <a:pt x="204458" y="268609"/>
                  <a:pt x="0" y="307777"/>
                </a:cubicBezTo>
                <a:cubicBezTo>
                  <a:pt x="-10780" y="175333"/>
                  <a:pt x="30367" y="80271"/>
                  <a:pt x="0" y="0"/>
                </a:cubicBezTo>
                <a:close/>
              </a:path>
              <a:path w="936104" h="307777" stroke="0" extrusionOk="0">
                <a:moveTo>
                  <a:pt x="0" y="0"/>
                </a:moveTo>
                <a:cubicBezTo>
                  <a:pt x="157945" y="-13092"/>
                  <a:pt x="291029" y="39828"/>
                  <a:pt x="439969" y="0"/>
                </a:cubicBezTo>
                <a:cubicBezTo>
                  <a:pt x="588909" y="-39828"/>
                  <a:pt x="804878" y="38607"/>
                  <a:pt x="936104" y="0"/>
                </a:cubicBezTo>
                <a:cubicBezTo>
                  <a:pt x="953327" y="102285"/>
                  <a:pt x="927770" y="183993"/>
                  <a:pt x="936104" y="307777"/>
                </a:cubicBezTo>
                <a:cubicBezTo>
                  <a:pt x="772525" y="338728"/>
                  <a:pt x="694282" y="292614"/>
                  <a:pt x="486774" y="307777"/>
                </a:cubicBezTo>
                <a:cubicBezTo>
                  <a:pt x="279266" y="322940"/>
                  <a:pt x="212817" y="267406"/>
                  <a:pt x="0" y="307777"/>
                </a:cubicBezTo>
                <a:cubicBezTo>
                  <a:pt x="-1210" y="176863"/>
                  <a:pt x="6922" y="93915"/>
                  <a:pt x="0" y="0"/>
                </a:cubicBezTo>
                <a:close/>
              </a:path>
            </a:pathLst>
          </a:custGeom>
          <a:solidFill>
            <a:srgbClr val="FFC000"/>
          </a:solidFill>
          <a:ln w="12700">
            <a:solidFill>
              <a:schemeClr val="tx1"/>
            </a:solidFill>
            <a:extLst>
              <a:ext uri="{C807C97D-BFC1-408E-A445-0C87EB9F89A2}">
                <ask:lineSketchStyleProps xmlns:ask="http://schemas.microsoft.com/office/drawing/2018/sketchyshapes" sd="615697673">
                  <a:prstGeom prst="rect">
                    <a:avLst/>
                  </a:prstGeom>
                  <ask:type>
                    <ask:lineSketchScribble/>
                  </ask:type>
                </ask:lineSketchStyleProps>
              </a:ext>
            </a:extLst>
          </a:ln>
        </p:spPr>
        <p:txBody>
          <a:bodyPr wrap="square" rtlCol="0">
            <a:spAutoFit/>
          </a:bodyPr>
          <a:lstStyle>
            <a:defPPr>
              <a:defRPr lang="en-GB"/>
            </a:defPPr>
            <a:lvl1pPr algn="ctr">
              <a:defRPr sz="1400">
                <a:solidFill>
                  <a:schemeClr val="tx1"/>
                </a:solidFill>
              </a:defRPr>
            </a:lvl1pPr>
          </a:lstStyle>
          <a:p>
            <a:r>
              <a:rPr lang="de-DE" dirty="0"/>
              <a:t>Protokoll</a:t>
            </a:r>
          </a:p>
        </p:txBody>
      </p:sp>
    </p:spTree>
    <p:extLst>
      <p:ext uri="{BB962C8B-B14F-4D97-AF65-F5344CB8AC3E}">
        <p14:creationId xmlns:p14="http://schemas.microsoft.com/office/powerpoint/2010/main" val="32105231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2B8A5636-769C-4C76-9C17-110E120CD091}"/>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err="1"/>
              <a:t>Ablauf</a:t>
            </a:r>
            <a:r>
              <a:rPr lang="en-US" altLang="de-DE" sz="2400" b="1" dirty="0"/>
              <a:t> der </a:t>
            </a:r>
            <a:r>
              <a:rPr lang="en-US" altLang="de-DE" sz="2400" b="1" dirty="0" err="1"/>
              <a:t>Sitzung</a:t>
            </a:r>
            <a:endParaRPr lang="en-US" altLang="de-DE" sz="2400" b="1" dirty="0"/>
          </a:p>
        </p:txBody>
      </p:sp>
      <p:sp>
        <p:nvSpPr>
          <p:cNvPr id="12290" name="Text Box 2">
            <a:extLst>
              <a:ext uri="{FF2B5EF4-FFF2-40B4-BE49-F238E27FC236}">
                <a16:creationId xmlns:a16="http://schemas.microsoft.com/office/drawing/2014/main" id="{6C43F65E-91DA-4948-A59B-42D0ADABCA0D}"/>
              </a:ext>
            </a:extLst>
          </p:cNvPr>
          <p:cNvSpPr txBox="1">
            <a:spLocks noChangeArrowheads="1"/>
          </p:cNvSpPr>
          <p:nvPr/>
        </p:nvSpPr>
        <p:spPr bwMode="auto">
          <a:xfrm>
            <a:off x="360363" y="1619250"/>
            <a:ext cx="682307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9pPr>
          </a:lstStyle>
          <a:p>
            <a:pPr eaLnBrk="1" hangingPunct="1">
              <a:lnSpc>
                <a:spcPct val="130000"/>
              </a:lnSpc>
              <a:spcBef>
                <a:spcPts val="638"/>
              </a:spcBef>
              <a:spcAft>
                <a:spcPts val="225"/>
              </a:spcAft>
              <a:buSzPct val="100000"/>
              <a:defRPr/>
            </a:pPr>
            <a:endParaRPr lang="de-DE" altLang="de-DE" sz="2000" dirty="0"/>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Eintragung in die Anwesenheitsliste</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Feststellung der Beschlussfähigkeit</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Genehmigung der Tagesordnung</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Genehmigung des Protokolls der letzten Sitzung(en)</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Anträge von Gästen</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Beratung über Berichte</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Anträge und Wahlen</a:t>
            </a:r>
          </a:p>
          <a:p>
            <a:pPr marL="342900" eaLnBrk="1" hangingPunct="1">
              <a:lnSpc>
                <a:spcPct val="130000"/>
              </a:lnSpc>
              <a:spcBef>
                <a:spcPts val="200"/>
              </a:spcBef>
              <a:spcAft>
                <a:spcPts val="225"/>
              </a:spcAft>
              <a:buSzPct val="100000"/>
              <a:defRPr/>
            </a:pPr>
            <a:endParaRPr lang="de-DE" altLang="de-DE" sz="2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F74C3E97-3B3A-4373-BF8F-91D2926D1A1E}"/>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a:t>Ablauf der Sitzung</a:t>
            </a:r>
          </a:p>
        </p:txBody>
      </p:sp>
      <p:sp>
        <p:nvSpPr>
          <p:cNvPr id="13314" name="Text Box 2">
            <a:extLst>
              <a:ext uri="{FF2B5EF4-FFF2-40B4-BE49-F238E27FC236}">
                <a16:creationId xmlns:a16="http://schemas.microsoft.com/office/drawing/2014/main" id="{5B189958-A749-40D8-8500-7DB2B0803F0F}"/>
              </a:ext>
            </a:extLst>
          </p:cNvPr>
          <p:cNvSpPr txBox="1">
            <a:spLocks noChangeArrowheads="1"/>
          </p:cNvSpPr>
          <p:nvPr/>
        </p:nvSpPr>
        <p:spPr bwMode="auto">
          <a:xfrm>
            <a:off x="360363" y="1619250"/>
            <a:ext cx="682307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rgbClr val="000000"/>
                </a:solidFill>
                <a:latin typeface="Arial" charset="0"/>
                <a:ea typeface="Microsoft YaHei" charset="-122"/>
              </a:defRPr>
            </a:lvl9pPr>
          </a:lstStyle>
          <a:p>
            <a:pPr eaLnBrk="1" hangingPunct="1">
              <a:lnSpc>
                <a:spcPct val="130000"/>
              </a:lnSpc>
              <a:spcBef>
                <a:spcPts val="638"/>
              </a:spcBef>
              <a:spcAft>
                <a:spcPts val="225"/>
              </a:spcAft>
              <a:buClr>
                <a:srgbClr val="000000"/>
              </a:buClr>
              <a:buSzPct val="100000"/>
              <a:buFont typeface="Arial" charset="0"/>
              <a:buChar char="•"/>
              <a:defRPr/>
            </a:pPr>
            <a:r>
              <a:rPr lang="de-DE" altLang="de-DE" sz="2000" dirty="0"/>
              <a:t>Anträge müssen vorher eingereicht werden</a:t>
            </a:r>
          </a:p>
          <a:p>
            <a:pPr eaLnBrk="1" hangingPunct="1">
              <a:lnSpc>
                <a:spcPct val="130000"/>
              </a:lnSpc>
              <a:spcBef>
                <a:spcPts val="638"/>
              </a:spcBef>
              <a:spcAft>
                <a:spcPts val="225"/>
              </a:spcAft>
              <a:buClr>
                <a:srgbClr val="000000"/>
              </a:buClr>
              <a:buSzPct val="100000"/>
              <a:buFont typeface="Arial" charset="0"/>
              <a:buChar char="•"/>
              <a:defRPr/>
            </a:pPr>
            <a:r>
              <a:rPr lang="de-DE" altLang="de-DE" sz="2000" dirty="0"/>
              <a:t>Wahlen müssen vorher angekündigt werden</a:t>
            </a:r>
          </a:p>
          <a:p>
            <a:pPr eaLnBrk="1" hangingPunct="1">
              <a:lnSpc>
                <a:spcPct val="130000"/>
              </a:lnSpc>
              <a:spcBef>
                <a:spcPts val="638"/>
              </a:spcBef>
              <a:spcAft>
                <a:spcPts val="225"/>
              </a:spcAft>
              <a:buClr>
                <a:srgbClr val="000000"/>
              </a:buClr>
              <a:buSzPct val="100000"/>
              <a:buFont typeface="Arial" charset="0"/>
              <a:buChar char="•"/>
              <a:defRPr/>
            </a:pPr>
            <a:r>
              <a:rPr lang="de-DE" altLang="de-DE" sz="2000" dirty="0"/>
              <a:t>Eilanträge sind möglich, aber zu begründen</a:t>
            </a:r>
          </a:p>
          <a:p>
            <a:pPr marL="341313" eaLnBrk="1" hangingPunct="1">
              <a:lnSpc>
                <a:spcPct val="130000"/>
              </a:lnSpc>
              <a:spcBef>
                <a:spcPts val="638"/>
              </a:spcBef>
              <a:spcAft>
                <a:spcPts val="225"/>
              </a:spcAft>
              <a:buSzPct val="100000"/>
              <a:defRPr/>
            </a:pPr>
            <a:endParaRPr lang="de-DE" altLang="de-DE" sz="2000" dirty="0"/>
          </a:p>
          <a:p>
            <a:pPr eaLnBrk="1" hangingPunct="1">
              <a:lnSpc>
                <a:spcPct val="130000"/>
              </a:lnSpc>
              <a:spcBef>
                <a:spcPts val="638"/>
              </a:spcBef>
              <a:spcAft>
                <a:spcPts val="225"/>
              </a:spcAft>
              <a:buClr>
                <a:srgbClr val="000000"/>
              </a:buClr>
              <a:buSzPct val="100000"/>
              <a:buFont typeface="Arial" charset="0"/>
              <a:buChar char="•"/>
              <a:defRPr/>
            </a:pPr>
            <a:r>
              <a:rPr lang="de-DE" altLang="de-DE" sz="2000" dirty="0"/>
              <a:t>zu allen Anträgen können Änderungsanträge gestellt werden</a:t>
            </a:r>
          </a:p>
          <a:p>
            <a:pPr eaLnBrk="1" hangingPunct="1">
              <a:lnSpc>
                <a:spcPct val="130000"/>
              </a:lnSpc>
              <a:spcBef>
                <a:spcPts val="638"/>
              </a:spcBef>
              <a:spcAft>
                <a:spcPts val="225"/>
              </a:spcAft>
              <a:buClr>
                <a:srgbClr val="000000"/>
              </a:buClr>
              <a:buSzPct val="100000"/>
              <a:buFont typeface="Arial" charset="0"/>
              <a:buChar char="•"/>
              <a:defRPr/>
            </a:pPr>
            <a:r>
              <a:rPr lang="de-DE" altLang="de-DE" sz="2000" dirty="0"/>
              <a:t>zur Tagesordnung können Anträge gestellt werden</a:t>
            </a:r>
          </a:p>
          <a:p>
            <a:pPr marL="342900" eaLnBrk="1" hangingPunct="1">
              <a:lnSpc>
                <a:spcPct val="130000"/>
              </a:lnSpc>
              <a:spcBef>
                <a:spcPts val="200"/>
              </a:spcBef>
              <a:spcAft>
                <a:spcPts val="225"/>
              </a:spcAft>
              <a:buSzPct val="100000"/>
              <a:defRPr/>
            </a:pPr>
            <a:endParaRPr lang="de-DE" altLang="de-DE" sz="2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3E5CAEE7-9175-4D5B-AB69-161C998CE92B}"/>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a:t>Ablauf der Sitzung</a:t>
            </a:r>
          </a:p>
        </p:txBody>
      </p:sp>
      <p:sp>
        <p:nvSpPr>
          <p:cNvPr id="24579" name="Text Box 2">
            <a:extLst>
              <a:ext uri="{FF2B5EF4-FFF2-40B4-BE49-F238E27FC236}">
                <a16:creationId xmlns:a16="http://schemas.microsoft.com/office/drawing/2014/main" id="{E71B5B28-8BD0-47C7-9082-B86B93E9024C}"/>
              </a:ext>
            </a:extLst>
          </p:cNvPr>
          <p:cNvSpPr txBox="1">
            <a:spLocks noChangeArrowheads="1"/>
          </p:cNvSpPr>
          <p:nvPr/>
        </p:nvSpPr>
        <p:spPr bwMode="auto">
          <a:xfrm>
            <a:off x="360363" y="1619250"/>
            <a:ext cx="838835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spcBef>
                <a:spcPts val="638"/>
              </a:spcBef>
              <a:buClrTx/>
              <a:buFontTx/>
              <a:buNone/>
            </a:pPr>
            <a:r>
              <a:rPr lang="de-DE" altLang="de-DE" dirty="0"/>
              <a:t>Bei Debatten</a:t>
            </a:r>
          </a:p>
          <a:p>
            <a:pPr eaLnBrk="1" hangingPunct="1">
              <a:spcBef>
                <a:spcPts val="638"/>
              </a:spcBef>
              <a:buFont typeface="Arial" panose="020B0604020202020204" pitchFamily="34" charset="0"/>
              <a:buChar char="•"/>
            </a:pPr>
            <a:r>
              <a:rPr lang="de-DE" altLang="de-DE" sz="1600" dirty="0"/>
              <a:t> spricht immer nur einer</a:t>
            </a:r>
          </a:p>
          <a:p>
            <a:pPr eaLnBrk="1" hangingPunct="1">
              <a:spcBef>
                <a:spcPts val="638"/>
              </a:spcBef>
              <a:buFont typeface="Arial" panose="020B0604020202020204" pitchFamily="34" charset="0"/>
              <a:buChar char="•"/>
            </a:pPr>
            <a:r>
              <a:rPr lang="de-DE" altLang="de-DE" sz="1600" dirty="0"/>
              <a:t> gibt es eine Redeliste, das Präsidium leitet die Debatte</a:t>
            </a:r>
          </a:p>
          <a:p>
            <a:pPr eaLnBrk="1" hangingPunct="1">
              <a:spcBef>
                <a:spcPts val="638"/>
              </a:spcBef>
              <a:buFont typeface="Arial" panose="020B0604020202020204" pitchFamily="34" charset="0"/>
              <a:buChar char="•"/>
            </a:pPr>
            <a:r>
              <a:rPr lang="de-DE" altLang="de-DE" sz="1600" dirty="0"/>
              <a:t> die Redezeit beträgt 2 Minuten</a:t>
            </a:r>
          </a:p>
          <a:p>
            <a:pPr eaLnBrk="1" hangingPunct="1">
              <a:spcBef>
                <a:spcPts val="638"/>
              </a:spcBef>
              <a:buClrTx/>
              <a:buFontTx/>
              <a:buNone/>
            </a:pPr>
            <a:endParaRPr lang="de-DE" altLang="de-DE" sz="1600" dirty="0"/>
          </a:p>
          <a:p>
            <a:pPr eaLnBrk="1" hangingPunct="1">
              <a:spcBef>
                <a:spcPts val="638"/>
              </a:spcBef>
              <a:buClrTx/>
              <a:buFontTx/>
              <a:buNone/>
            </a:pPr>
            <a:r>
              <a:rPr lang="de-DE" altLang="de-DE" dirty="0"/>
              <a:t>Für Abstimmungen</a:t>
            </a:r>
          </a:p>
          <a:p>
            <a:pPr eaLnBrk="1" hangingPunct="1">
              <a:spcBef>
                <a:spcPts val="638"/>
              </a:spcBef>
              <a:buFont typeface="Arial" panose="020B0604020202020204" pitchFamily="34" charset="0"/>
              <a:buChar char="•"/>
            </a:pPr>
            <a:r>
              <a:rPr lang="de-DE" altLang="de-DE" sz="1600" dirty="0"/>
              <a:t> gibt es verschiedene Verfahren (geheim, offen, namentlich)</a:t>
            </a:r>
          </a:p>
          <a:p>
            <a:pPr eaLnBrk="1" hangingPunct="1">
              <a:spcBef>
                <a:spcPts val="638"/>
              </a:spcBef>
              <a:buFont typeface="Arial" panose="020B0604020202020204" pitchFamily="34" charset="0"/>
              <a:buChar char="•"/>
            </a:pPr>
            <a:r>
              <a:rPr lang="de-DE" altLang="de-DE" sz="1600" dirty="0"/>
              <a:t> gibt es verschiedene Mehrheiten (einfache Mehrheit, 2/3 der Mitglieder, der Anwesenden etc.)</a:t>
            </a:r>
          </a:p>
          <a:p>
            <a:pPr eaLnBrk="1" hangingPunct="1">
              <a:spcBef>
                <a:spcPts val="638"/>
              </a:spcBef>
              <a:buFont typeface="Arial" panose="020B0604020202020204" pitchFamily="34" charset="0"/>
              <a:buChar char="•"/>
            </a:pPr>
            <a:r>
              <a:rPr lang="de-DE" altLang="de-DE" sz="1600" dirty="0"/>
              <a:t> muss klar sein, über was abgestimmt wird (Aufgabe der Sitzungsleitung)</a:t>
            </a:r>
          </a:p>
          <a:p>
            <a:pPr eaLnBrk="1" hangingPunct="1">
              <a:buClrTx/>
              <a:buFontTx/>
              <a:buNone/>
            </a:pPr>
            <a:endParaRPr lang="de-DE" altLang="de-DE" sz="16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3E5CAEE7-9175-4D5B-AB69-161C998CE92B}"/>
              </a:ext>
            </a:extLst>
          </p:cNvPr>
          <p:cNvSpPr txBox="1">
            <a:spLocks noChangeArrowheads="1"/>
          </p:cNvSpPr>
          <p:nvPr/>
        </p:nvSpPr>
        <p:spPr bwMode="auto">
          <a:xfrm>
            <a:off x="323528" y="54868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err="1"/>
              <a:t>Offene</a:t>
            </a:r>
            <a:r>
              <a:rPr lang="en-US" altLang="de-DE" sz="2400" b="1" dirty="0"/>
              <a:t> und FLINTA*-</a:t>
            </a:r>
            <a:r>
              <a:rPr lang="en-US" altLang="de-DE" sz="2400" b="1" dirty="0" err="1"/>
              <a:t>Redelisten</a:t>
            </a:r>
            <a:endParaRPr lang="en-US" altLang="de-DE" sz="2400" b="1" dirty="0"/>
          </a:p>
        </p:txBody>
      </p:sp>
      <p:sp>
        <p:nvSpPr>
          <p:cNvPr id="24579" name="Text Box 2">
            <a:extLst>
              <a:ext uri="{FF2B5EF4-FFF2-40B4-BE49-F238E27FC236}">
                <a16:creationId xmlns:a16="http://schemas.microsoft.com/office/drawing/2014/main" id="{E71B5B28-8BD0-47C7-9082-B86B93E9024C}"/>
              </a:ext>
            </a:extLst>
          </p:cNvPr>
          <p:cNvSpPr txBox="1">
            <a:spLocks noChangeArrowheads="1"/>
          </p:cNvSpPr>
          <p:nvPr/>
        </p:nvSpPr>
        <p:spPr bwMode="auto">
          <a:xfrm>
            <a:off x="360363" y="1619250"/>
            <a:ext cx="838835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spcBef>
                <a:spcPts val="638"/>
              </a:spcBef>
              <a:buClrTx/>
              <a:buFontTx/>
              <a:buNone/>
            </a:pPr>
            <a:r>
              <a:rPr lang="de-DE" altLang="de-DE" dirty="0"/>
              <a:t>Ganz simpel:</a:t>
            </a:r>
          </a:p>
          <a:p>
            <a:pPr marL="285750" indent="-285750" eaLnBrk="1" hangingPunct="1">
              <a:spcBef>
                <a:spcPts val="638"/>
              </a:spcBef>
              <a:buClrTx/>
              <a:buFont typeface="Arial" panose="020B0604020202020204" pitchFamily="34" charset="0"/>
              <a:buChar char="•"/>
            </a:pPr>
            <a:r>
              <a:rPr lang="de-DE" altLang="de-DE" sz="1600" dirty="0"/>
              <a:t>Beide Redelisten werden abwechselnd aufgerufen</a:t>
            </a:r>
          </a:p>
          <a:p>
            <a:pPr marL="285750" indent="-285750" eaLnBrk="1" hangingPunct="1">
              <a:spcBef>
                <a:spcPts val="638"/>
              </a:spcBef>
              <a:buClrTx/>
              <a:buFont typeface="Arial" panose="020B0604020202020204" pitchFamily="34" charset="0"/>
              <a:buChar char="•"/>
            </a:pPr>
            <a:r>
              <a:rPr lang="de-DE" altLang="de-DE" sz="1600" dirty="0"/>
              <a:t>Beginnend mit der FLINTA* Redeliste</a:t>
            </a:r>
          </a:p>
          <a:p>
            <a:pPr marL="285750" indent="-285750" eaLnBrk="1" hangingPunct="1">
              <a:spcBef>
                <a:spcPts val="638"/>
              </a:spcBef>
              <a:buClrTx/>
              <a:buFont typeface="Arial" panose="020B0604020202020204" pitchFamily="34" charset="0"/>
              <a:buChar char="•"/>
            </a:pPr>
            <a:r>
              <a:rPr lang="de-DE" altLang="de-DE" sz="1600" dirty="0"/>
              <a:t>Ist eine der beiden leer, wird mit der anderen weiter gemacht</a:t>
            </a:r>
          </a:p>
          <a:p>
            <a:pPr marL="285750" indent="-285750" eaLnBrk="1" hangingPunct="1">
              <a:spcBef>
                <a:spcPts val="638"/>
              </a:spcBef>
              <a:buClrTx/>
              <a:buFont typeface="Arial" panose="020B0604020202020204" pitchFamily="34" charset="0"/>
              <a:buChar char="•"/>
            </a:pPr>
            <a:endParaRPr lang="de-DE" altLang="de-DE" sz="1600" dirty="0"/>
          </a:p>
          <a:p>
            <a:pPr marL="285750" indent="-285750" eaLnBrk="1" hangingPunct="1">
              <a:spcBef>
                <a:spcPts val="638"/>
              </a:spcBef>
              <a:buClrTx/>
              <a:buFont typeface="Arial" panose="020B0604020202020204" pitchFamily="34" charset="0"/>
              <a:buChar char="•"/>
            </a:pPr>
            <a:r>
              <a:rPr lang="de-DE" altLang="de-DE" sz="1600" dirty="0"/>
              <a:t>Es gibt zwei verschiedene Stimmkarten</a:t>
            </a:r>
          </a:p>
          <a:p>
            <a:pPr marL="285750" indent="-285750" eaLnBrk="1" hangingPunct="1">
              <a:spcBef>
                <a:spcPts val="638"/>
              </a:spcBef>
              <a:buClrTx/>
              <a:buFont typeface="Arial" panose="020B0604020202020204" pitchFamily="34" charset="0"/>
              <a:buChar char="•"/>
            </a:pPr>
            <a:r>
              <a:rPr lang="de-DE" altLang="de-DE" sz="1600" dirty="0"/>
              <a:t>Nehmt euch zu Beginn der Sitzung die Stimmkarte zu der ihr euch zugehörig fühlt</a:t>
            </a:r>
          </a:p>
          <a:p>
            <a:pPr eaLnBrk="1" hangingPunct="1">
              <a:buClrTx/>
              <a:buFontTx/>
              <a:buNone/>
            </a:pPr>
            <a:endParaRPr lang="de-DE" altLang="de-DE" sz="1600" dirty="0"/>
          </a:p>
        </p:txBody>
      </p:sp>
    </p:spTree>
    <p:extLst>
      <p:ext uri="{BB962C8B-B14F-4D97-AF65-F5344CB8AC3E}">
        <p14:creationId xmlns:p14="http://schemas.microsoft.com/office/powerpoint/2010/main" val="29507966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a:extLst>
              <a:ext uri="{FF2B5EF4-FFF2-40B4-BE49-F238E27FC236}">
                <a16:creationId xmlns:a16="http://schemas.microsoft.com/office/drawing/2014/main" id="{546F1793-0E69-4DB9-9A86-7A1EB9AB4092}"/>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a:t>GO-</a:t>
            </a:r>
            <a:r>
              <a:rPr lang="en-US" altLang="de-DE" sz="2400" b="1" dirty="0" err="1"/>
              <a:t>Anträge</a:t>
            </a:r>
            <a:r>
              <a:rPr lang="en-US" altLang="de-DE" sz="2400" b="1" dirty="0"/>
              <a:t> §20 (6)</a:t>
            </a:r>
          </a:p>
        </p:txBody>
      </p:sp>
      <p:sp>
        <p:nvSpPr>
          <p:cNvPr id="16386" name="Text Box 2">
            <a:extLst>
              <a:ext uri="{FF2B5EF4-FFF2-40B4-BE49-F238E27FC236}">
                <a16:creationId xmlns:a16="http://schemas.microsoft.com/office/drawing/2014/main" id="{B2EE55EB-0323-4791-A75A-2DF9C8505A65}"/>
              </a:ext>
            </a:extLst>
          </p:cNvPr>
          <p:cNvSpPr txBox="1">
            <a:spLocks noChangeArrowheads="1"/>
          </p:cNvSpPr>
          <p:nvPr/>
        </p:nvSpPr>
        <p:spPr bwMode="auto">
          <a:xfrm>
            <a:off x="360363" y="1619250"/>
            <a:ext cx="8388350"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457200" indent="-455613">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charset="0"/>
                <a:ea typeface="Microsoft YaHei" charset="-122"/>
              </a:defRPr>
            </a:lvl9pPr>
          </a:lstStyle>
          <a:p>
            <a:pPr eaLnBrk="1">
              <a:buSzPct val="100000"/>
              <a:defRPr/>
            </a:pPr>
            <a:endParaRPr lang="de-DE" altLang="de-DE" sz="2000" dirty="0"/>
          </a:p>
          <a:p>
            <a:pPr eaLnBrk="1">
              <a:buClr>
                <a:srgbClr val="000000"/>
              </a:buClr>
              <a:buSzPct val="100000"/>
              <a:buFont typeface="Times New Roman" pitchFamily="16" charset="0"/>
              <a:buAutoNum type="arabicPeriod"/>
              <a:defRPr/>
            </a:pPr>
            <a:r>
              <a:rPr lang="de-DE" altLang="de-DE" sz="2000" dirty="0"/>
              <a:t>Vertagung der Sitzung</a:t>
            </a:r>
          </a:p>
          <a:p>
            <a:pPr eaLnBrk="1">
              <a:buClr>
                <a:srgbClr val="000000"/>
              </a:buClr>
              <a:buSzPct val="100000"/>
              <a:buFont typeface="Times New Roman" pitchFamily="16" charset="0"/>
              <a:buAutoNum type="arabicPeriod"/>
              <a:defRPr/>
            </a:pPr>
            <a:r>
              <a:rPr lang="de-DE" altLang="de-DE" sz="2000" dirty="0"/>
              <a:t>Feststellung der Beschlussfähigkeit</a:t>
            </a:r>
          </a:p>
          <a:p>
            <a:pPr eaLnBrk="1">
              <a:buClr>
                <a:srgbClr val="000000"/>
              </a:buClr>
              <a:buSzPct val="100000"/>
              <a:buFont typeface="Times New Roman" pitchFamily="16" charset="0"/>
              <a:buAutoNum type="arabicPeriod"/>
              <a:defRPr/>
            </a:pPr>
            <a:r>
              <a:rPr lang="de-DE" altLang="de-DE" sz="2000" dirty="0"/>
              <a:t>Sitzungspause</a:t>
            </a:r>
          </a:p>
          <a:p>
            <a:pPr eaLnBrk="1">
              <a:buClr>
                <a:srgbClr val="000000"/>
              </a:buClr>
              <a:buSzPct val="100000"/>
              <a:buFont typeface="Times New Roman" pitchFamily="16" charset="0"/>
              <a:buAutoNum type="arabicPeriod"/>
              <a:defRPr/>
            </a:pPr>
            <a:r>
              <a:rPr lang="de-DE" altLang="de-DE" sz="2000" dirty="0"/>
              <a:t>Verlängerung der Sitzung</a:t>
            </a:r>
          </a:p>
          <a:p>
            <a:pPr eaLnBrk="1">
              <a:buClr>
                <a:srgbClr val="000000"/>
              </a:buClr>
              <a:buSzPct val="100000"/>
              <a:buFont typeface="Times New Roman" pitchFamily="16" charset="0"/>
              <a:buAutoNum type="arabicPeriod"/>
              <a:defRPr/>
            </a:pPr>
            <a:r>
              <a:rPr lang="de-DE" altLang="de-DE" sz="2000" dirty="0"/>
              <a:t>Nichtbefassung</a:t>
            </a:r>
          </a:p>
          <a:p>
            <a:pPr eaLnBrk="1">
              <a:buClr>
                <a:srgbClr val="000000"/>
              </a:buClr>
              <a:buSzPct val="100000"/>
              <a:buFont typeface="Times New Roman" pitchFamily="16" charset="0"/>
              <a:buAutoNum type="arabicPeriod"/>
              <a:defRPr/>
            </a:pPr>
            <a:r>
              <a:rPr lang="de-DE" altLang="de-DE" sz="2000" dirty="0"/>
              <a:t>Änderung der Tagesordnung</a:t>
            </a:r>
          </a:p>
          <a:p>
            <a:pPr eaLnBrk="1">
              <a:buClr>
                <a:srgbClr val="000000"/>
              </a:buClr>
              <a:buSzPct val="100000"/>
              <a:buFont typeface="Times New Roman" pitchFamily="16" charset="0"/>
              <a:buAutoNum type="arabicPeriod"/>
              <a:defRPr/>
            </a:pPr>
            <a:r>
              <a:rPr lang="de-DE" altLang="de-DE" sz="2000" dirty="0"/>
              <a:t>Vertagung</a:t>
            </a:r>
          </a:p>
          <a:p>
            <a:pPr eaLnBrk="1">
              <a:buClr>
                <a:srgbClr val="000000"/>
              </a:buClr>
              <a:buSzPct val="100000"/>
              <a:buFont typeface="Times New Roman" pitchFamily="16" charset="0"/>
              <a:buAutoNum type="arabicPeriod"/>
              <a:defRPr/>
            </a:pPr>
            <a:r>
              <a:rPr lang="de-DE" altLang="de-DE" sz="2000" dirty="0"/>
              <a:t>Schluss der Beratung</a:t>
            </a:r>
          </a:p>
          <a:p>
            <a:pPr eaLnBrk="1">
              <a:buClr>
                <a:srgbClr val="000000"/>
              </a:buClr>
              <a:buSzPct val="100000"/>
              <a:buFont typeface="Times New Roman" pitchFamily="16" charset="0"/>
              <a:buAutoNum type="arabicPeriod"/>
              <a:defRPr/>
            </a:pPr>
            <a:r>
              <a:rPr lang="de-DE" altLang="de-DE" sz="2000" dirty="0"/>
              <a:t>Schließen/Öffnen der Redeliste</a:t>
            </a:r>
          </a:p>
          <a:p>
            <a:pPr eaLnBrk="1">
              <a:buClr>
                <a:srgbClr val="000000"/>
              </a:buClr>
              <a:buSzPct val="100000"/>
              <a:buFont typeface="Times New Roman" pitchFamily="16" charset="0"/>
              <a:buAutoNum type="arabicPeriod"/>
              <a:defRPr/>
            </a:pPr>
            <a:r>
              <a:rPr lang="de-DE" altLang="de-DE" sz="2000" dirty="0"/>
              <a:t>Rückholung eines Tagesordnungspunktes</a:t>
            </a:r>
          </a:p>
          <a:p>
            <a:pPr eaLnBrk="1">
              <a:buClr>
                <a:srgbClr val="000000"/>
              </a:buClr>
              <a:buSzPct val="100000"/>
              <a:buFont typeface="Times New Roman" pitchFamily="16" charset="0"/>
              <a:buAutoNum type="arabicPeriod"/>
              <a:defRPr/>
            </a:pPr>
            <a:r>
              <a:rPr lang="de-DE" altLang="de-DE" sz="2000" dirty="0"/>
              <a:t>Ausschluss der Öffentlichkeit</a:t>
            </a:r>
          </a:p>
          <a:p>
            <a:pPr eaLnBrk="1">
              <a:buClr>
                <a:srgbClr val="000000"/>
              </a:buClr>
              <a:buSzPct val="100000"/>
              <a:buFont typeface="Times New Roman" pitchFamily="16" charset="0"/>
              <a:buAutoNum type="arabicPeriod"/>
              <a:defRPr/>
            </a:pPr>
            <a:r>
              <a:rPr lang="de-DE" altLang="de-DE" sz="2000" dirty="0"/>
              <a:t>Veränderung der Redezeitbegrenzung</a:t>
            </a:r>
          </a:p>
          <a:p>
            <a:pPr indent="-454025" eaLnBrk="1" hangingPunct="1">
              <a:lnSpc>
                <a:spcPct val="130000"/>
              </a:lnSpc>
              <a:spcBef>
                <a:spcPts val="200"/>
              </a:spcBef>
              <a:spcAft>
                <a:spcPts val="225"/>
              </a:spcAft>
              <a:buSzPct val="100000"/>
              <a:defRPr/>
            </a:pPr>
            <a:endParaRPr lang="de-DE" altLang="de-DE" sz="2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4523B2B-35A0-43B0-8D0B-BDFE88F83049}"/>
              </a:ext>
            </a:extLst>
          </p:cNvPr>
          <p:cNvSpPr txBox="1"/>
          <p:nvPr/>
        </p:nvSpPr>
        <p:spPr>
          <a:xfrm>
            <a:off x="278902" y="692696"/>
            <a:ext cx="4320480" cy="461665"/>
          </a:xfrm>
          <a:prstGeom prst="rect">
            <a:avLst/>
          </a:prstGeom>
          <a:noFill/>
        </p:spPr>
        <p:txBody>
          <a:bodyPr wrap="square" rtlCol="0">
            <a:spAutoFit/>
          </a:bodyPr>
          <a:lstStyle/>
          <a:p>
            <a:r>
              <a:rPr lang="de-DE" sz="2400" b="1" dirty="0">
                <a:solidFill>
                  <a:schemeClr val="tx1"/>
                </a:solidFill>
              </a:rPr>
              <a:t>Online Sitzungen</a:t>
            </a:r>
          </a:p>
        </p:txBody>
      </p:sp>
      <p:sp>
        <p:nvSpPr>
          <p:cNvPr id="3" name="Textfeld 2">
            <a:extLst>
              <a:ext uri="{FF2B5EF4-FFF2-40B4-BE49-F238E27FC236}">
                <a16:creationId xmlns:a16="http://schemas.microsoft.com/office/drawing/2014/main" id="{8BD96C91-355A-4D41-B864-36859CB83AB2}"/>
              </a:ext>
            </a:extLst>
          </p:cNvPr>
          <p:cNvSpPr txBox="1"/>
          <p:nvPr/>
        </p:nvSpPr>
        <p:spPr>
          <a:xfrm>
            <a:off x="400606" y="1556792"/>
            <a:ext cx="8352928" cy="4401205"/>
          </a:xfrm>
          <a:prstGeom prst="rect">
            <a:avLst/>
          </a:prstGeom>
          <a:noFill/>
        </p:spPr>
        <p:txBody>
          <a:bodyPr wrap="square" rtlCol="0">
            <a:spAutoFit/>
          </a:bodyPr>
          <a:lstStyle/>
          <a:p>
            <a:pPr marL="285750" indent="-285750">
              <a:buFont typeface="Arial" panose="020B0604020202020204" pitchFamily="34" charset="0"/>
              <a:buChar char="•"/>
            </a:pPr>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Nur in Ausnahmefällen</a:t>
            </a:r>
          </a:p>
          <a:p>
            <a:pPr marL="285750" indent="-285750">
              <a:buFont typeface="Arial" panose="020B0604020202020204" pitchFamily="34" charset="0"/>
              <a:buChar char="•"/>
            </a:pPr>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Big-Blue-Button</a:t>
            </a:r>
          </a:p>
          <a:p>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Parlamentarier*in hat einen personalisierten Zugangscode -&gt; </a:t>
            </a:r>
            <a:r>
              <a:rPr lang="de-DE" sz="2000" b="1" dirty="0">
                <a:solidFill>
                  <a:schemeClr val="tx1"/>
                </a:solidFill>
              </a:rPr>
              <a:t>Dieser ist Geheim</a:t>
            </a:r>
          </a:p>
          <a:p>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Vor der Online Sitzung:</a:t>
            </a:r>
          </a:p>
          <a:p>
            <a:pPr marL="1028700" lvl="1">
              <a:buFont typeface="Arial" panose="020B0604020202020204" pitchFamily="34" charset="0"/>
              <a:buChar char="•"/>
            </a:pPr>
            <a:r>
              <a:rPr lang="de-DE" sz="2000" dirty="0">
                <a:solidFill>
                  <a:schemeClr val="tx1"/>
                </a:solidFill>
              </a:rPr>
              <a:t>Präsidium kontrolliert den Code</a:t>
            </a:r>
          </a:p>
          <a:p>
            <a:pPr lvl="1" indent="0"/>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Nach der Online Sitzung:</a:t>
            </a:r>
          </a:p>
          <a:p>
            <a:pPr marL="1028700" lvl="1">
              <a:buFont typeface="Arial" panose="020B0604020202020204" pitchFamily="34" charset="0"/>
              <a:buChar char="•"/>
            </a:pPr>
            <a:r>
              <a:rPr lang="de-DE" sz="2000" dirty="0">
                <a:solidFill>
                  <a:schemeClr val="tx1"/>
                </a:solidFill>
              </a:rPr>
              <a:t>Parlamentarier*innen füllen das Verifizierungsdokument aus und schicken es innerhalb von </a:t>
            </a:r>
            <a:r>
              <a:rPr lang="de-DE" sz="2000" b="1" dirty="0">
                <a:solidFill>
                  <a:schemeClr val="tx1"/>
                </a:solidFill>
              </a:rPr>
              <a:t>7 Tagen </a:t>
            </a:r>
            <a:r>
              <a:rPr lang="de-DE" sz="2000" dirty="0">
                <a:solidFill>
                  <a:schemeClr val="tx1"/>
                </a:solidFill>
              </a:rPr>
              <a:t>an das Präsidium</a:t>
            </a:r>
          </a:p>
        </p:txBody>
      </p:sp>
    </p:spTree>
    <p:extLst>
      <p:ext uri="{BB962C8B-B14F-4D97-AF65-F5344CB8AC3E}">
        <p14:creationId xmlns:p14="http://schemas.microsoft.com/office/powerpoint/2010/main" val="410435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7D65A82A-897E-4978-82D2-BD8AD3063121}"/>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de-DE" altLang="de-DE" sz="2400" b="1"/>
              <a:t>Inhalt</a:t>
            </a:r>
          </a:p>
        </p:txBody>
      </p:sp>
      <p:sp>
        <p:nvSpPr>
          <p:cNvPr id="5122" name="Text Box 2">
            <a:extLst>
              <a:ext uri="{FF2B5EF4-FFF2-40B4-BE49-F238E27FC236}">
                <a16:creationId xmlns:a16="http://schemas.microsoft.com/office/drawing/2014/main" id="{6612404F-F33E-4A89-B43A-771CE2FADDF5}"/>
              </a:ext>
            </a:extLst>
          </p:cNvPr>
          <p:cNvSpPr txBox="1">
            <a:spLocks noChangeArrowheads="1"/>
          </p:cNvSpPr>
          <p:nvPr/>
        </p:nvSpPr>
        <p:spPr bwMode="auto">
          <a:xfrm>
            <a:off x="331788" y="1773238"/>
            <a:ext cx="4194175" cy="353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84163" indent="-282575">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1pPr>
            <a:lvl2pPr marL="1311275" indent="-284163">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2pPr>
            <a:lvl3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3pPr>
            <a:lvl4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4pPr>
            <a:lvl5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charset="0"/>
                <a:ea typeface="Microsoft YaHei" charset="-122"/>
              </a:defRPr>
            </a:lvl9pPr>
          </a:lstStyle>
          <a:p>
            <a:pPr eaLnBrk="1" hangingPunct="1">
              <a:buSzPct val="100000"/>
              <a:defRPr/>
            </a:pPr>
            <a:endParaRPr lang="de-DE" altLang="de-DE"/>
          </a:p>
          <a:p>
            <a:pPr marL="282575" indent="-280988" eaLnBrk="1" hangingPunct="1">
              <a:buClr>
                <a:srgbClr val="000000"/>
              </a:buClr>
              <a:buSzPct val="100000"/>
              <a:buFont typeface="Arial" charset="0"/>
              <a:buChar char="•"/>
              <a:defRPr/>
            </a:pPr>
            <a:r>
              <a:rPr lang="de-DE" altLang="de-DE" sz="2000"/>
              <a:t>Was ist das StuPa?</a:t>
            </a:r>
          </a:p>
          <a:p>
            <a:pPr eaLnBrk="1" hangingPunct="1">
              <a:buSzPct val="100000"/>
              <a:defRPr/>
            </a:pPr>
            <a:endParaRPr lang="de-DE" altLang="de-DE"/>
          </a:p>
          <a:p>
            <a:pPr lvl="1" eaLnBrk="1" hangingPunct="1">
              <a:buClr>
                <a:srgbClr val="000000"/>
              </a:buClr>
              <a:buSzPct val="100000"/>
              <a:buFont typeface="Courier New" pitchFamily="49" charset="0"/>
              <a:buChar char="o"/>
              <a:defRPr/>
            </a:pPr>
            <a:r>
              <a:rPr lang="de-DE" altLang="de-DE" sz="1600"/>
              <a:t>akademische Selbstverwaltung</a:t>
            </a:r>
          </a:p>
          <a:p>
            <a:pPr lvl="1" eaLnBrk="1" hangingPunct="1">
              <a:buClr>
                <a:srgbClr val="000000"/>
              </a:buClr>
              <a:buSzPct val="100000"/>
              <a:buFont typeface="Courier New" pitchFamily="49" charset="0"/>
              <a:buChar char="o"/>
              <a:defRPr/>
            </a:pPr>
            <a:r>
              <a:rPr lang="de-DE" altLang="de-DE" sz="1600"/>
              <a:t>Studierendenschaft</a:t>
            </a:r>
          </a:p>
          <a:p>
            <a:pPr lvl="1" eaLnBrk="1" hangingPunct="1">
              <a:buClr>
                <a:srgbClr val="000000"/>
              </a:buClr>
              <a:buSzPct val="100000"/>
              <a:buFont typeface="Courier New" pitchFamily="49" charset="0"/>
              <a:buChar char="o"/>
              <a:defRPr/>
            </a:pPr>
            <a:r>
              <a:rPr lang="de-DE" altLang="de-DE" sz="1600"/>
              <a:t>Befugnisse</a:t>
            </a:r>
          </a:p>
          <a:p>
            <a:pPr marL="285750" eaLnBrk="1" hangingPunct="1">
              <a:buSzPct val="100000"/>
              <a:defRPr/>
            </a:pPr>
            <a:endParaRPr lang="de-DE" altLang="de-DE"/>
          </a:p>
          <a:p>
            <a:pPr marL="285750" eaLnBrk="1" hangingPunct="1">
              <a:buSzPct val="100000"/>
              <a:defRPr/>
            </a:pPr>
            <a:endParaRPr lang="de-DE" altLang="de-DE"/>
          </a:p>
          <a:p>
            <a:pPr marL="282575" indent="-280988" eaLnBrk="1" hangingPunct="1">
              <a:buClr>
                <a:srgbClr val="000000"/>
              </a:buClr>
              <a:buSzPct val="100000"/>
              <a:buFont typeface="Arial" charset="0"/>
              <a:buChar char="•"/>
              <a:defRPr/>
            </a:pPr>
            <a:r>
              <a:rPr lang="de-DE" altLang="de-DE" sz="2000"/>
              <a:t>Was machen wir hier?</a:t>
            </a:r>
          </a:p>
          <a:p>
            <a:pPr eaLnBrk="1" hangingPunct="1">
              <a:buSzPct val="100000"/>
              <a:defRPr/>
            </a:pPr>
            <a:endParaRPr lang="de-DE" altLang="de-DE"/>
          </a:p>
          <a:p>
            <a:pPr lvl="1" eaLnBrk="1" hangingPunct="1">
              <a:buClr>
                <a:srgbClr val="000000"/>
              </a:buClr>
              <a:buSzPct val="100000"/>
              <a:buFont typeface="Courier New" pitchFamily="49" charset="0"/>
              <a:buChar char="o"/>
              <a:defRPr/>
            </a:pPr>
            <a:r>
              <a:rPr lang="de-DE" altLang="de-DE" sz="1600"/>
              <a:t>AStA Wahl</a:t>
            </a:r>
          </a:p>
          <a:p>
            <a:pPr lvl="1" eaLnBrk="1" hangingPunct="1">
              <a:buClr>
                <a:srgbClr val="000000"/>
              </a:buClr>
              <a:buSzPct val="100000"/>
              <a:buFont typeface="Courier New" pitchFamily="49" charset="0"/>
              <a:buChar char="o"/>
              <a:defRPr/>
            </a:pPr>
            <a:r>
              <a:rPr lang="de-DE" altLang="de-DE" sz="1600"/>
              <a:t>Anträge &amp; Resolutionen</a:t>
            </a:r>
          </a:p>
        </p:txBody>
      </p:sp>
      <p:sp>
        <p:nvSpPr>
          <p:cNvPr id="6148" name="Text Box 3">
            <a:extLst>
              <a:ext uri="{FF2B5EF4-FFF2-40B4-BE49-F238E27FC236}">
                <a16:creationId xmlns:a16="http://schemas.microsoft.com/office/drawing/2014/main" id="{77C90361-5BCC-44E1-90DE-62F13A454F7D}"/>
              </a:ext>
            </a:extLst>
          </p:cNvPr>
          <p:cNvSpPr txBox="1">
            <a:spLocks noChangeArrowheads="1"/>
          </p:cNvSpPr>
          <p:nvPr/>
        </p:nvSpPr>
        <p:spPr bwMode="auto">
          <a:xfrm>
            <a:off x="4664075" y="1773238"/>
            <a:ext cx="4195763" cy="335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marL="1311275" indent="-284163">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endParaRPr lang="de-DE" altLang="de-DE" sz="1800"/>
          </a:p>
          <a:p>
            <a:pPr eaLnBrk="1" hangingPunct="1">
              <a:lnSpc>
                <a:spcPct val="100000"/>
              </a:lnSpc>
              <a:spcBef>
                <a:spcPct val="0"/>
              </a:spcBef>
              <a:spcAft>
                <a:spcPct val="0"/>
              </a:spcAft>
              <a:buFont typeface="Arial" panose="020B0604020202020204" pitchFamily="34" charset="0"/>
              <a:buChar char="•"/>
            </a:pPr>
            <a:r>
              <a:rPr lang="de-DE" altLang="de-DE"/>
              <a:t>Ablauf der Sitzung</a:t>
            </a:r>
          </a:p>
          <a:p>
            <a:pPr eaLnBrk="1" hangingPunct="1">
              <a:lnSpc>
                <a:spcPct val="100000"/>
              </a:lnSpc>
              <a:spcBef>
                <a:spcPct val="0"/>
              </a:spcBef>
              <a:spcAft>
                <a:spcPct val="0"/>
              </a:spcAft>
              <a:buClrTx/>
              <a:buFontTx/>
              <a:buNone/>
            </a:pPr>
            <a:endParaRPr lang="de-DE" altLang="de-DE" sz="1800"/>
          </a:p>
          <a:p>
            <a:pPr lvl="1" eaLnBrk="1" hangingPunct="1">
              <a:lnSpc>
                <a:spcPct val="100000"/>
              </a:lnSpc>
              <a:spcBef>
                <a:spcPct val="0"/>
              </a:spcBef>
              <a:spcAft>
                <a:spcPct val="0"/>
              </a:spcAft>
              <a:buFont typeface="Courier New" panose="02070309020205020404" pitchFamily="49" charset="0"/>
              <a:buChar char="o"/>
            </a:pPr>
            <a:r>
              <a:rPr lang="de-DE" altLang="de-DE" sz="1600"/>
              <a:t>Tagesordnung</a:t>
            </a:r>
          </a:p>
          <a:p>
            <a:pPr lvl="1" eaLnBrk="1" hangingPunct="1">
              <a:lnSpc>
                <a:spcPct val="100000"/>
              </a:lnSpc>
              <a:spcBef>
                <a:spcPct val="0"/>
              </a:spcBef>
              <a:spcAft>
                <a:spcPct val="0"/>
              </a:spcAft>
              <a:buFont typeface="Courier New" panose="02070309020205020404" pitchFamily="49" charset="0"/>
              <a:buChar char="o"/>
            </a:pPr>
            <a:r>
              <a:rPr lang="de-DE" altLang="de-DE" sz="1600"/>
              <a:t>Protokolle</a:t>
            </a:r>
          </a:p>
          <a:p>
            <a:pPr lvl="1" eaLnBrk="1" hangingPunct="1">
              <a:lnSpc>
                <a:spcPct val="100000"/>
              </a:lnSpc>
              <a:spcBef>
                <a:spcPct val="0"/>
              </a:spcBef>
              <a:spcAft>
                <a:spcPct val="0"/>
              </a:spcAft>
              <a:buFont typeface="Courier New" panose="02070309020205020404" pitchFamily="49" charset="0"/>
              <a:buChar char="o"/>
            </a:pPr>
            <a:r>
              <a:rPr lang="de-DE" altLang="de-DE" sz="1600"/>
              <a:t>Redeliste</a:t>
            </a:r>
          </a:p>
          <a:p>
            <a:pPr lvl="1" eaLnBrk="1" hangingPunct="1">
              <a:lnSpc>
                <a:spcPct val="100000"/>
              </a:lnSpc>
              <a:spcBef>
                <a:spcPct val="0"/>
              </a:spcBef>
              <a:spcAft>
                <a:spcPct val="0"/>
              </a:spcAft>
              <a:buFont typeface="Courier New" panose="02070309020205020404" pitchFamily="49" charset="0"/>
              <a:buChar char="o"/>
            </a:pPr>
            <a:r>
              <a:rPr lang="de-DE" altLang="de-DE" sz="1600"/>
              <a:t>Abstimmungen</a:t>
            </a:r>
          </a:p>
          <a:p>
            <a:pPr eaLnBrk="1" hangingPunct="1">
              <a:lnSpc>
                <a:spcPct val="100000"/>
              </a:lnSpc>
              <a:spcBef>
                <a:spcPct val="0"/>
              </a:spcBef>
              <a:spcAft>
                <a:spcPct val="0"/>
              </a:spcAft>
              <a:buClrTx/>
              <a:buFontTx/>
              <a:buNone/>
            </a:pPr>
            <a:endParaRPr lang="de-DE" altLang="de-DE" sz="1800"/>
          </a:p>
          <a:p>
            <a:pPr eaLnBrk="1" hangingPunct="1">
              <a:lnSpc>
                <a:spcPct val="100000"/>
              </a:lnSpc>
              <a:spcBef>
                <a:spcPct val="0"/>
              </a:spcBef>
              <a:spcAft>
                <a:spcPct val="0"/>
              </a:spcAft>
              <a:buClrTx/>
              <a:buFontTx/>
              <a:buNone/>
            </a:pPr>
            <a:endParaRPr lang="de-DE" altLang="de-DE" sz="1800"/>
          </a:p>
          <a:p>
            <a:pPr eaLnBrk="1" hangingPunct="1">
              <a:lnSpc>
                <a:spcPct val="100000"/>
              </a:lnSpc>
              <a:spcBef>
                <a:spcPct val="0"/>
              </a:spcBef>
              <a:spcAft>
                <a:spcPct val="0"/>
              </a:spcAft>
              <a:buFont typeface="Arial" panose="020B0604020202020204" pitchFamily="34" charset="0"/>
              <a:buChar char="•"/>
            </a:pPr>
            <a:r>
              <a:rPr lang="de-DE" altLang="de-DE"/>
              <a:t>GO-Anträge</a:t>
            </a:r>
          </a:p>
          <a:p>
            <a:pPr eaLnBrk="1" hangingPunct="1">
              <a:lnSpc>
                <a:spcPct val="100000"/>
              </a:lnSpc>
              <a:spcBef>
                <a:spcPct val="0"/>
              </a:spcBef>
              <a:spcAft>
                <a:spcPct val="0"/>
              </a:spcAft>
              <a:buClrTx/>
              <a:buFontTx/>
              <a:buNone/>
            </a:pPr>
            <a:endParaRPr lang="de-DE" altLang="de-DE" sz="1800"/>
          </a:p>
          <a:p>
            <a:pPr eaLnBrk="1" hangingPunct="1">
              <a:lnSpc>
                <a:spcPct val="100000"/>
              </a:lnSpc>
              <a:spcBef>
                <a:spcPct val="0"/>
              </a:spcBef>
              <a:spcAft>
                <a:spcPct val="0"/>
              </a:spcAft>
              <a:buFont typeface="Arial" panose="020B0604020202020204" pitchFamily="34" charset="0"/>
              <a:buChar char="•"/>
            </a:pPr>
            <a:r>
              <a:rPr lang="de-DE" altLang="de-DE"/>
              <a:t>Fragen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4523B2B-35A0-43B0-8D0B-BDFE88F83049}"/>
              </a:ext>
            </a:extLst>
          </p:cNvPr>
          <p:cNvSpPr txBox="1"/>
          <p:nvPr/>
        </p:nvSpPr>
        <p:spPr>
          <a:xfrm>
            <a:off x="278902" y="692696"/>
            <a:ext cx="6021290" cy="461665"/>
          </a:xfrm>
          <a:prstGeom prst="rect">
            <a:avLst/>
          </a:prstGeom>
          <a:noFill/>
        </p:spPr>
        <p:txBody>
          <a:bodyPr wrap="square" rtlCol="0">
            <a:spAutoFit/>
          </a:bodyPr>
          <a:lstStyle/>
          <a:p>
            <a:r>
              <a:rPr lang="de-DE" sz="2400" b="1" dirty="0">
                <a:solidFill>
                  <a:schemeClr val="tx1"/>
                </a:solidFill>
              </a:rPr>
              <a:t>Weitere Infrastruktur des Parlaments</a:t>
            </a:r>
          </a:p>
        </p:txBody>
      </p:sp>
      <p:sp>
        <p:nvSpPr>
          <p:cNvPr id="3" name="Textfeld 2">
            <a:extLst>
              <a:ext uri="{FF2B5EF4-FFF2-40B4-BE49-F238E27FC236}">
                <a16:creationId xmlns:a16="http://schemas.microsoft.com/office/drawing/2014/main" id="{8BD96C91-355A-4D41-B864-36859CB83AB2}"/>
              </a:ext>
            </a:extLst>
          </p:cNvPr>
          <p:cNvSpPr txBox="1"/>
          <p:nvPr/>
        </p:nvSpPr>
        <p:spPr>
          <a:xfrm>
            <a:off x="400606" y="1556792"/>
            <a:ext cx="8352928" cy="1631216"/>
          </a:xfrm>
          <a:prstGeom prst="rect">
            <a:avLst/>
          </a:prstGeom>
          <a:noFill/>
        </p:spPr>
        <p:txBody>
          <a:bodyPr wrap="square" rtlCol="0">
            <a:spAutoFit/>
          </a:bodyPr>
          <a:lstStyle/>
          <a:p>
            <a:pPr marL="285750" indent="-285750">
              <a:buFont typeface="Arial" panose="020B0604020202020204" pitchFamily="34" charset="0"/>
              <a:buChar char="•"/>
            </a:pPr>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Mailinglisten</a:t>
            </a:r>
          </a:p>
          <a:p>
            <a:r>
              <a:rPr lang="de-DE" sz="2000" dirty="0">
                <a:solidFill>
                  <a:schemeClr val="tx1"/>
                </a:solidFill>
              </a:rPr>
              <a:t>    https://lists.asta.tu-darmstadt.de/stupa</a:t>
            </a:r>
          </a:p>
          <a:p>
            <a:pPr marL="285750" indent="-285750">
              <a:buFont typeface="Arial" panose="020B0604020202020204" pitchFamily="34" charset="0"/>
              <a:buChar char="•"/>
            </a:pPr>
            <a:endParaRPr lang="de-DE" sz="2000" dirty="0">
              <a:solidFill>
                <a:schemeClr val="tx1"/>
              </a:solidFill>
            </a:endParaRPr>
          </a:p>
          <a:p>
            <a:endParaRPr lang="de-DE" sz="2000" dirty="0">
              <a:solidFill>
                <a:schemeClr val="tx1"/>
              </a:solidFill>
            </a:endParaRPr>
          </a:p>
        </p:txBody>
      </p:sp>
      <p:pic>
        <p:nvPicPr>
          <p:cNvPr id="5" name="Grafik 4" descr="Internet mit einfarbiger Füllung">
            <a:extLst>
              <a:ext uri="{FF2B5EF4-FFF2-40B4-BE49-F238E27FC236}">
                <a16:creationId xmlns:a16="http://schemas.microsoft.com/office/drawing/2014/main" id="{39E2A4C3-7C59-785F-5320-A42D8C111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902" y="2120372"/>
            <a:ext cx="504056" cy="504056"/>
          </a:xfrm>
          <a:prstGeom prst="rect">
            <a:avLst/>
          </a:prstGeom>
        </p:spPr>
      </p:pic>
    </p:spTree>
    <p:extLst>
      <p:ext uri="{BB962C8B-B14F-4D97-AF65-F5344CB8AC3E}">
        <p14:creationId xmlns:p14="http://schemas.microsoft.com/office/powerpoint/2010/main" val="172894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E70FEF3-D903-0DB9-4943-C4848F037D54}"/>
              </a:ext>
            </a:extLst>
          </p:cNvPr>
          <p:cNvPicPr>
            <a:picLocks noChangeAspect="1"/>
          </p:cNvPicPr>
          <p:nvPr/>
        </p:nvPicPr>
        <p:blipFill>
          <a:blip r:embed="rId2"/>
          <a:stretch>
            <a:fillRect/>
          </a:stretch>
        </p:blipFill>
        <p:spPr>
          <a:xfrm>
            <a:off x="0" y="1412776"/>
            <a:ext cx="9144000" cy="4900955"/>
          </a:xfrm>
          <a:prstGeom prst="rect">
            <a:avLst/>
          </a:prstGeom>
        </p:spPr>
      </p:pic>
      <p:sp>
        <p:nvSpPr>
          <p:cNvPr id="7" name="Textfeld 6">
            <a:extLst>
              <a:ext uri="{FF2B5EF4-FFF2-40B4-BE49-F238E27FC236}">
                <a16:creationId xmlns:a16="http://schemas.microsoft.com/office/drawing/2014/main" id="{37C69C17-1EF0-BABC-C145-ECA20EDAA4A6}"/>
              </a:ext>
            </a:extLst>
          </p:cNvPr>
          <p:cNvSpPr txBox="1"/>
          <p:nvPr/>
        </p:nvSpPr>
        <p:spPr>
          <a:xfrm>
            <a:off x="278902" y="692696"/>
            <a:ext cx="6021290" cy="461665"/>
          </a:xfrm>
          <a:prstGeom prst="rect">
            <a:avLst/>
          </a:prstGeom>
          <a:noFill/>
        </p:spPr>
        <p:txBody>
          <a:bodyPr wrap="square" rtlCol="0">
            <a:spAutoFit/>
          </a:bodyPr>
          <a:lstStyle/>
          <a:p>
            <a:r>
              <a:rPr lang="de-DE" sz="2400" b="1" dirty="0">
                <a:solidFill>
                  <a:schemeClr val="tx1"/>
                </a:solidFill>
              </a:rPr>
              <a:t>Mailinglisten</a:t>
            </a:r>
          </a:p>
        </p:txBody>
      </p:sp>
    </p:spTree>
    <p:extLst>
      <p:ext uri="{BB962C8B-B14F-4D97-AF65-F5344CB8AC3E}">
        <p14:creationId xmlns:p14="http://schemas.microsoft.com/office/powerpoint/2010/main" val="208643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37C69C17-1EF0-BABC-C145-ECA20EDAA4A6}"/>
              </a:ext>
            </a:extLst>
          </p:cNvPr>
          <p:cNvSpPr txBox="1"/>
          <p:nvPr/>
        </p:nvSpPr>
        <p:spPr>
          <a:xfrm>
            <a:off x="278902" y="692696"/>
            <a:ext cx="6021290" cy="461665"/>
          </a:xfrm>
          <a:prstGeom prst="rect">
            <a:avLst/>
          </a:prstGeom>
          <a:noFill/>
        </p:spPr>
        <p:txBody>
          <a:bodyPr wrap="square" rtlCol="0">
            <a:spAutoFit/>
          </a:bodyPr>
          <a:lstStyle/>
          <a:p>
            <a:r>
              <a:rPr lang="de-DE" sz="2400" b="1" dirty="0">
                <a:solidFill>
                  <a:schemeClr val="tx1"/>
                </a:solidFill>
              </a:rPr>
              <a:t>Mailinglisten</a:t>
            </a:r>
          </a:p>
        </p:txBody>
      </p:sp>
      <p:sp>
        <p:nvSpPr>
          <p:cNvPr id="2" name="Textfeld 1">
            <a:extLst>
              <a:ext uri="{FF2B5EF4-FFF2-40B4-BE49-F238E27FC236}">
                <a16:creationId xmlns:a16="http://schemas.microsoft.com/office/drawing/2014/main" id="{BC95F5E8-8DF7-9AC6-62CB-3DDA5C4A6673}"/>
              </a:ext>
            </a:extLst>
          </p:cNvPr>
          <p:cNvSpPr txBox="1"/>
          <p:nvPr/>
        </p:nvSpPr>
        <p:spPr>
          <a:xfrm>
            <a:off x="278902" y="1700808"/>
            <a:ext cx="8469562" cy="4171270"/>
          </a:xfrm>
          <a:prstGeom prst="rect">
            <a:avLst/>
          </a:prstGeom>
          <a:noFill/>
        </p:spPr>
        <p:txBody>
          <a:bodyPr wrap="square" rtlCol="0">
            <a:spAutoFit/>
          </a:bodyPr>
          <a:lstStyle/>
          <a:p>
            <a:pPr>
              <a:lnSpc>
                <a:spcPct val="114000"/>
              </a:lnSpc>
              <a:buFont typeface="Arial" panose="020B0604020202020204" pitchFamily="34" charset="0"/>
              <a:buChar char="•"/>
            </a:pPr>
            <a:r>
              <a:rPr lang="de-DE" dirty="0">
                <a:solidFill>
                  <a:schemeClr val="tx1"/>
                </a:solidFill>
              </a:rPr>
              <a:t>  aeltestenrat@stupa.tu-darmstadt.de</a:t>
            </a:r>
          </a:p>
          <a:p>
            <a:pPr>
              <a:lnSpc>
                <a:spcPct val="114000"/>
              </a:lnSpc>
              <a:buFont typeface="Arial" panose="020B0604020202020204" pitchFamily="34" charset="0"/>
              <a:buChar char="•"/>
            </a:pPr>
            <a:r>
              <a:rPr lang="de-DE" dirty="0">
                <a:solidFill>
                  <a:schemeClr val="tx1"/>
                </a:solidFill>
              </a:rPr>
              <a:t>  ansprechpersonen@stupa.tu-darmstadt.de</a:t>
            </a:r>
          </a:p>
          <a:p>
            <a:pPr>
              <a:lnSpc>
                <a:spcPct val="114000"/>
              </a:lnSpc>
              <a:buFont typeface="Arial" panose="020B0604020202020204" pitchFamily="34" charset="0"/>
              <a:buChar char="•"/>
            </a:pPr>
            <a:r>
              <a:rPr lang="de-DE" dirty="0">
                <a:solidFill>
                  <a:schemeClr val="tx1"/>
                </a:solidFill>
              </a:rPr>
              <a:t>  haertefallausschuss@stupa.tu-darmstadt.de</a:t>
            </a:r>
          </a:p>
          <a:p>
            <a:pPr>
              <a:lnSpc>
                <a:spcPct val="114000"/>
              </a:lnSpc>
              <a:buFont typeface="Arial" panose="020B0604020202020204" pitchFamily="34" charset="0"/>
              <a:buChar char="•"/>
            </a:pPr>
            <a:r>
              <a:rPr lang="de-DE" dirty="0">
                <a:solidFill>
                  <a:schemeClr val="tx1"/>
                </a:solidFill>
              </a:rPr>
              <a:t>  intern@stupa.tu-darmstadt.de</a:t>
            </a:r>
          </a:p>
          <a:p>
            <a:pPr lvl="1">
              <a:lnSpc>
                <a:spcPct val="114000"/>
              </a:lnSpc>
              <a:buFont typeface="Arial" panose="020B0604020202020204" pitchFamily="34" charset="0"/>
              <a:buChar char="•"/>
            </a:pPr>
            <a:r>
              <a:rPr lang="de-DE" dirty="0">
                <a:solidFill>
                  <a:schemeClr val="tx1"/>
                </a:solidFill>
              </a:rPr>
              <a:t>Nur gewählte Mitglieder des Studierendenparlaments</a:t>
            </a:r>
          </a:p>
          <a:p>
            <a:pPr lvl="1">
              <a:lnSpc>
                <a:spcPct val="114000"/>
              </a:lnSpc>
              <a:buFont typeface="Arial" panose="020B0604020202020204" pitchFamily="34" charset="0"/>
              <a:buChar char="•"/>
            </a:pPr>
            <a:r>
              <a:rPr lang="de-DE" dirty="0">
                <a:solidFill>
                  <a:schemeClr val="tx1"/>
                </a:solidFill>
              </a:rPr>
              <a:t>Schließt die Öffentlichkeit aus</a:t>
            </a:r>
          </a:p>
          <a:p>
            <a:pPr>
              <a:lnSpc>
                <a:spcPct val="114000"/>
              </a:lnSpc>
              <a:buFont typeface="Arial" panose="020B0604020202020204" pitchFamily="34" charset="0"/>
              <a:buChar char="•"/>
            </a:pPr>
            <a:r>
              <a:rPr lang="de-DE" dirty="0">
                <a:solidFill>
                  <a:schemeClr val="tx1"/>
                </a:solidFill>
              </a:rPr>
              <a:t>  praesidium@stupa.tu-darmstadt.de</a:t>
            </a:r>
          </a:p>
          <a:p>
            <a:pPr>
              <a:lnSpc>
                <a:spcPct val="114000"/>
              </a:lnSpc>
              <a:buFont typeface="Arial" panose="020B0604020202020204" pitchFamily="34" charset="0"/>
              <a:buChar char="•"/>
            </a:pPr>
            <a:r>
              <a:rPr lang="de-DE" dirty="0">
                <a:solidFill>
                  <a:schemeClr val="tx1"/>
                </a:solidFill>
              </a:rPr>
              <a:t>  rpa@stupa.tu-darmstadt.de</a:t>
            </a:r>
          </a:p>
          <a:p>
            <a:pPr>
              <a:lnSpc>
                <a:spcPct val="114000"/>
              </a:lnSpc>
              <a:buFont typeface="Arial" panose="020B0604020202020204" pitchFamily="34" charset="0"/>
              <a:buChar char="•"/>
            </a:pPr>
            <a:r>
              <a:rPr lang="de-DE" dirty="0">
                <a:solidFill>
                  <a:schemeClr val="tx1"/>
                </a:solidFill>
              </a:rPr>
              <a:t>  stupa@stupa.tu-darmstadt.de</a:t>
            </a:r>
          </a:p>
          <a:p>
            <a:pPr lvl="1">
              <a:lnSpc>
                <a:spcPct val="114000"/>
              </a:lnSpc>
              <a:buFont typeface="Arial" panose="020B0604020202020204" pitchFamily="34" charset="0"/>
              <a:buChar char="•"/>
            </a:pPr>
            <a:r>
              <a:rPr lang="de-DE" dirty="0">
                <a:solidFill>
                  <a:schemeClr val="tx1"/>
                </a:solidFill>
              </a:rPr>
              <a:t>eine offene Liste für alle Interessierten des Parlaments</a:t>
            </a:r>
          </a:p>
          <a:p>
            <a:pPr lvl="1">
              <a:lnSpc>
                <a:spcPct val="114000"/>
              </a:lnSpc>
              <a:buFont typeface="Arial" panose="020B0604020202020204" pitchFamily="34" charset="0"/>
              <a:buChar char="•"/>
            </a:pPr>
            <a:r>
              <a:rPr lang="de-DE" dirty="0">
                <a:solidFill>
                  <a:schemeClr val="tx1"/>
                </a:solidFill>
              </a:rPr>
              <a:t>insbesondere Vertretungspersonen können sich auf </a:t>
            </a:r>
            <a:r>
              <a:rPr lang="de-DE" dirty="0" err="1">
                <a:solidFill>
                  <a:schemeClr val="tx1"/>
                </a:solidFill>
              </a:rPr>
              <a:t>stupa</a:t>
            </a:r>
            <a:r>
              <a:rPr lang="de-DE" dirty="0">
                <a:solidFill>
                  <a:schemeClr val="tx1"/>
                </a:solidFill>
              </a:rPr>
              <a:t>@ schreiben</a:t>
            </a:r>
          </a:p>
          <a:p>
            <a:pPr>
              <a:lnSpc>
                <a:spcPct val="114000"/>
              </a:lnSpc>
              <a:buFont typeface="Arial" panose="020B0604020202020204" pitchFamily="34" charset="0"/>
              <a:buChar char="•"/>
            </a:pPr>
            <a:r>
              <a:rPr lang="de-DE" dirty="0">
                <a:solidFill>
                  <a:schemeClr val="tx1"/>
                </a:solidFill>
              </a:rPr>
              <a:t>  vertrauenspersonen@stupa.tu-darmstadt.de</a:t>
            </a:r>
          </a:p>
          <a:p>
            <a:pPr>
              <a:lnSpc>
                <a:spcPct val="114000"/>
              </a:lnSpc>
              <a:buFont typeface="Arial" panose="020B0604020202020204" pitchFamily="34" charset="0"/>
              <a:buChar char="•"/>
            </a:pPr>
            <a:r>
              <a:rPr lang="de-DE" dirty="0">
                <a:solidFill>
                  <a:schemeClr val="tx1"/>
                </a:solidFill>
              </a:rPr>
              <a:t>  wahlausschuss@stupa.tu-darmstadt.de</a:t>
            </a:r>
          </a:p>
        </p:txBody>
      </p:sp>
    </p:spTree>
    <p:extLst>
      <p:ext uri="{BB962C8B-B14F-4D97-AF65-F5344CB8AC3E}">
        <p14:creationId xmlns:p14="http://schemas.microsoft.com/office/powerpoint/2010/main" val="176316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0D1C026-9B2F-7AF9-D5BD-D02C841BEA24}"/>
              </a:ext>
            </a:extLst>
          </p:cNvPr>
          <p:cNvPicPr>
            <a:picLocks noChangeAspect="1"/>
          </p:cNvPicPr>
          <p:nvPr/>
        </p:nvPicPr>
        <p:blipFill>
          <a:blip r:embed="rId2"/>
          <a:srcRect l="16926" t="22000" r="16139" b="8000"/>
          <a:stretch/>
        </p:blipFill>
        <p:spPr>
          <a:xfrm>
            <a:off x="179512" y="1421248"/>
            <a:ext cx="8064896" cy="4744056"/>
          </a:xfrm>
          <a:prstGeom prst="rect">
            <a:avLst/>
          </a:prstGeom>
        </p:spPr>
      </p:pic>
      <p:sp>
        <p:nvSpPr>
          <p:cNvPr id="4" name="Textfeld 3">
            <a:extLst>
              <a:ext uri="{FF2B5EF4-FFF2-40B4-BE49-F238E27FC236}">
                <a16:creationId xmlns:a16="http://schemas.microsoft.com/office/drawing/2014/main" id="{9846A67A-287B-B222-8B09-7F23D8844B45}"/>
              </a:ext>
            </a:extLst>
          </p:cNvPr>
          <p:cNvSpPr txBox="1"/>
          <p:nvPr/>
        </p:nvSpPr>
        <p:spPr>
          <a:xfrm>
            <a:off x="278902" y="692696"/>
            <a:ext cx="6021290" cy="461665"/>
          </a:xfrm>
          <a:prstGeom prst="rect">
            <a:avLst/>
          </a:prstGeom>
          <a:noFill/>
        </p:spPr>
        <p:txBody>
          <a:bodyPr wrap="square" rtlCol="0">
            <a:spAutoFit/>
          </a:bodyPr>
          <a:lstStyle/>
          <a:p>
            <a:r>
              <a:rPr lang="de-DE" sz="2400" b="1" dirty="0">
                <a:solidFill>
                  <a:schemeClr val="tx1"/>
                </a:solidFill>
              </a:rPr>
              <a:t>Weitere Infrastruktur des Parlaments</a:t>
            </a:r>
          </a:p>
        </p:txBody>
      </p:sp>
      <p:sp>
        <p:nvSpPr>
          <p:cNvPr id="5" name="Ellipse 4">
            <a:extLst>
              <a:ext uri="{FF2B5EF4-FFF2-40B4-BE49-F238E27FC236}">
                <a16:creationId xmlns:a16="http://schemas.microsoft.com/office/drawing/2014/main" id="{3F8B9001-8A2B-46BA-2012-5E12810B3F6E}"/>
              </a:ext>
            </a:extLst>
          </p:cNvPr>
          <p:cNvSpPr/>
          <p:nvPr/>
        </p:nvSpPr>
        <p:spPr bwMode="auto">
          <a:xfrm>
            <a:off x="3709776" y="1700808"/>
            <a:ext cx="2160240" cy="2736304"/>
          </a:xfrm>
          <a:prstGeom prst="ellipse">
            <a:avLst/>
          </a:prstGeom>
          <a:noFill/>
          <a:ln w="76200"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
        <p:nvSpPr>
          <p:cNvPr id="7" name="Pfeil: nach links 6">
            <a:extLst>
              <a:ext uri="{FF2B5EF4-FFF2-40B4-BE49-F238E27FC236}">
                <a16:creationId xmlns:a16="http://schemas.microsoft.com/office/drawing/2014/main" id="{CC07A7FA-C9AE-7707-3EB7-E618A27E2E71}"/>
              </a:ext>
            </a:extLst>
          </p:cNvPr>
          <p:cNvSpPr/>
          <p:nvPr/>
        </p:nvSpPr>
        <p:spPr bwMode="auto">
          <a:xfrm>
            <a:off x="6014032" y="1916832"/>
            <a:ext cx="3096344" cy="1728192"/>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111452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4523B2B-35A0-43B0-8D0B-BDFE88F83049}"/>
              </a:ext>
            </a:extLst>
          </p:cNvPr>
          <p:cNvSpPr txBox="1"/>
          <p:nvPr/>
        </p:nvSpPr>
        <p:spPr>
          <a:xfrm>
            <a:off x="278902" y="692696"/>
            <a:ext cx="6021290" cy="461665"/>
          </a:xfrm>
          <a:prstGeom prst="rect">
            <a:avLst/>
          </a:prstGeom>
          <a:noFill/>
        </p:spPr>
        <p:txBody>
          <a:bodyPr wrap="square" rtlCol="0">
            <a:spAutoFit/>
          </a:bodyPr>
          <a:lstStyle/>
          <a:p>
            <a:r>
              <a:rPr lang="de-DE" sz="2400" b="1" dirty="0">
                <a:solidFill>
                  <a:schemeClr val="tx1"/>
                </a:solidFill>
              </a:rPr>
              <a:t>Weitere Infrastruktur des Parlaments</a:t>
            </a:r>
          </a:p>
        </p:txBody>
      </p:sp>
      <p:sp>
        <p:nvSpPr>
          <p:cNvPr id="3" name="Textfeld 2">
            <a:extLst>
              <a:ext uri="{FF2B5EF4-FFF2-40B4-BE49-F238E27FC236}">
                <a16:creationId xmlns:a16="http://schemas.microsoft.com/office/drawing/2014/main" id="{8BD96C91-355A-4D41-B864-36859CB83AB2}"/>
              </a:ext>
            </a:extLst>
          </p:cNvPr>
          <p:cNvSpPr txBox="1"/>
          <p:nvPr/>
        </p:nvSpPr>
        <p:spPr>
          <a:xfrm>
            <a:off x="400606" y="1556792"/>
            <a:ext cx="8352928" cy="2246769"/>
          </a:xfrm>
          <a:prstGeom prst="rect">
            <a:avLst/>
          </a:prstGeom>
          <a:noFill/>
        </p:spPr>
        <p:txBody>
          <a:bodyPr wrap="square" rtlCol="0">
            <a:spAutoFit/>
          </a:bodyPr>
          <a:lstStyle/>
          <a:p>
            <a:pPr marL="285750" indent="-285750">
              <a:buFont typeface="Arial" panose="020B0604020202020204" pitchFamily="34" charset="0"/>
              <a:buChar char="•"/>
            </a:pPr>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Mailinglisten</a:t>
            </a:r>
          </a:p>
          <a:p>
            <a:r>
              <a:rPr lang="de-DE" sz="2000" dirty="0">
                <a:solidFill>
                  <a:schemeClr val="tx1"/>
                </a:solidFill>
              </a:rPr>
              <a:t>    https://lists.asta.tu-darmstadt.de/stupa</a:t>
            </a:r>
          </a:p>
          <a:p>
            <a:pPr marL="285750" indent="-285750">
              <a:buFont typeface="Arial" panose="020B0604020202020204" pitchFamily="34" charset="0"/>
              <a:buChar char="•"/>
            </a:pPr>
            <a:endParaRPr lang="de-DE" sz="2000" dirty="0">
              <a:solidFill>
                <a:schemeClr val="tx1"/>
              </a:solidFill>
            </a:endParaRPr>
          </a:p>
          <a:p>
            <a:pPr marL="285750" indent="-285750">
              <a:buFont typeface="Arial" panose="020B0604020202020204" pitchFamily="34" charset="0"/>
              <a:buChar char="•"/>
            </a:pPr>
            <a:endParaRPr lang="de-DE" sz="2000" dirty="0">
              <a:solidFill>
                <a:schemeClr val="tx1"/>
              </a:solidFill>
            </a:endParaRPr>
          </a:p>
          <a:p>
            <a:pPr marL="285750" indent="-285750">
              <a:buFont typeface="Arial" panose="020B0604020202020204" pitchFamily="34" charset="0"/>
              <a:buChar char="•"/>
            </a:pPr>
            <a:r>
              <a:rPr lang="de-DE" sz="2000" dirty="0">
                <a:solidFill>
                  <a:schemeClr val="tx1"/>
                </a:solidFill>
              </a:rPr>
              <a:t>Website</a:t>
            </a:r>
          </a:p>
          <a:p>
            <a:r>
              <a:rPr lang="de-DE" sz="2000" dirty="0">
                <a:solidFill>
                  <a:schemeClr val="tx1"/>
                </a:solidFill>
              </a:rPr>
              <a:t>    https://www.asta.tu-darmstadt.de/de/gremien/stupa</a:t>
            </a:r>
          </a:p>
        </p:txBody>
      </p:sp>
      <p:pic>
        <p:nvPicPr>
          <p:cNvPr id="5" name="Grafik 4" descr="Internet mit einfarbiger Füllung">
            <a:extLst>
              <a:ext uri="{FF2B5EF4-FFF2-40B4-BE49-F238E27FC236}">
                <a16:creationId xmlns:a16="http://schemas.microsoft.com/office/drawing/2014/main" id="{39E2A4C3-7C59-785F-5320-A42D8C111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902" y="2120372"/>
            <a:ext cx="504056" cy="504056"/>
          </a:xfrm>
          <a:prstGeom prst="rect">
            <a:avLst/>
          </a:prstGeom>
        </p:spPr>
      </p:pic>
      <p:pic>
        <p:nvPicPr>
          <p:cNvPr id="4" name="Grafik 3" descr="Internet mit einfarbiger Füllung">
            <a:extLst>
              <a:ext uri="{FF2B5EF4-FFF2-40B4-BE49-F238E27FC236}">
                <a16:creationId xmlns:a16="http://schemas.microsoft.com/office/drawing/2014/main" id="{F3D89E9E-9593-32CA-25AD-D0F4D8ABC1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520" y="3356992"/>
            <a:ext cx="504056" cy="504056"/>
          </a:xfrm>
          <a:prstGeom prst="rect">
            <a:avLst/>
          </a:prstGeom>
        </p:spPr>
      </p:pic>
    </p:spTree>
    <p:extLst>
      <p:ext uri="{BB962C8B-B14F-4D97-AF65-F5344CB8AC3E}">
        <p14:creationId xmlns:p14="http://schemas.microsoft.com/office/powerpoint/2010/main" val="368305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7605833E-001C-4608-A8BB-E2A756FE8935}"/>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a:t>Fragen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C04A67A1-6D9A-4F6A-A75B-67F3C3F33779}"/>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de-DE" altLang="de-DE" sz="2400" b="1" dirty="0"/>
              <a:t>Was ist das </a:t>
            </a:r>
            <a:r>
              <a:rPr lang="de-DE" altLang="de-DE" sz="2400" b="1" dirty="0" err="1"/>
              <a:t>StuPa</a:t>
            </a:r>
            <a:r>
              <a:rPr lang="de-DE" altLang="de-DE" sz="2400" b="1" dirty="0"/>
              <a:t>?</a:t>
            </a:r>
          </a:p>
        </p:txBody>
      </p:sp>
      <p:sp>
        <p:nvSpPr>
          <p:cNvPr id="8195" name="Text Box 2">
            <a:extLst>
              <a:ext uri="{FF2B5EF4-FFF2-40B4-BE49-F238E27FC236}">
                <a16:creationId xmlns:a16="http://schemas.microsoft.com/office/drawing/2014/main" id="{FDB3A813-0F55-41A6-85D0-538EA4C946F4}"/>
              </a:ext>
            </a:extLst>
          </p:cNvPr>
          <p:cNvSpPr txBox="1">
            <a:spLocks noChangeArrowheads="1"/>
          </p:cNvSpPr>
          <p:nvPr/>
        </p:nvSpPr>
        <p:spPr bwMode="auto">
          <a:xfrm>
            <a:off x="358775" y="3164916"/>
            <a:ext cx="8533705" cy="2064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ts val="563"/>
              </a:spcBef>
              <a:spcAft>
                <a:spcPct val="0"/>
              </a:spcAft>
              <a:buFont typeface="Arial" panose="020B0604020202020204" pitchFamily="34" charset="0"/>
              <a:buChar char="•"/>
            </a:pPr>
            <a:r>
              <a:rPr lang="de-DE" altLang="de-DE" sz="1800" dirty="0"/>
              <a:t> Das Uniparlament</a:t>
            </a:r>
          </a:p>
          <a:p>
            <a:pPr eaLnBrk="1" hangingPunct="1">
              <a:lnSpc>
                <a:spcPct val="100000"/>
              </a:lnSpc>
              <a:spcBef>
                <a:spcPts val="563"/>
              </a:spcBef>
              <a:spcAft>
                <a:spcPct val="0"/>
              </a:spcAft>
              <a:buFont typeface="Arial" panose="020B0604020202020204" pitchFamily="34" charset="0"/>
              <a:buChar char="•"/>
            </a:pPr>
            <a:r>
              <a:rPr lang="de-DE" altLang="de-DE" sz="1800" dirty="0"/>
              <a:t> Die </a:t>
            </a:r>
            <a:r>
              <a:rPr lang="de-DE" altLang="de-DE" sz="1800" dirty="0" err="1"/>
              <a:t>Fachschaftsvertretung</a:t>
            </a:r>
            <a:endParaRPr lang="de-DE" altLang="de-DE" sz="1800" dirty="0"/>
          </a:p>
          <a:p>
            <a:pPr eaLnBrk="1" hangingPunct="1">
              <a:lnSpc>
                <a:spcPct val="100000"/>
              </a:lnSpc>
              <a:spcBef>
                <a:spcPts val="563"/>
              </a:spcBef>
              <a:spcAft>
                <a:spcPct val="0"/>
              </a:spcAft>
              <a:buFont typeface="Arial" panose="020B0604020202020204" pitchFamily="34" charset="0"/>
              <a:buChar char="•"/>
            </a:pPr>
            <a:r>
              <a:rPr lang="de-DE" altLang="de-DE" sz="1800" dirty="0"/>
              <a:t> weisungsbefugt gegenüber dem Unipräsidium</a:t>
            </a:r>
          </a:p>
          <a:p>
            <a:pPr eaLnBrk="1" hangingPunct="1">
              <a:lnSpc>
                <a:spcPct val="100000"/>
              </a:lnSpc>
              <a:spcBef>
                <a:spcPts val="563"/>
              </a:spcBef>
              <a:spcAft>
                <a:spcPct val="0"/>
              </a:spcAft>
              <a:buFont typeface="Arial" panose="020B0604020202020204" pitchFamily="34" charset="0"/>
              <a:buChar char="•"/>
            </a:pPr>
            <a:r>
              <a:rPr lang="de-DE" altLang="de-DE" sz="1800" dirty="0"/>
              <a:t> verantwortlich für Studium und Lehre</a:t>
            </a:r>
          </a:p>
          <a:p>
            <a:pPr eaLnBrk="1" hangingPunct="1">
              <a:lnSpc>
                <a:spcPct val="100000"/>
              </a:lnSpc>
              <a:spcBef>
                <a:spcPts val="563"/>
              </a:spcBef>
              <a:spcAft>
                <a:spcPct val="0"/>
              </a:spcAft>
              <a:buFont typeface="Arial" panose="020B0604020202020204" pitchFamily="34" charset="0"/>
              <a:buChar char="•"/>
            </a:pPr>
            <a:r>
              <a:rPr lang="de-DE" altLang="de-DE" sz="1800" dirty="0"/>
              <a:t> verantwortlich für Forschung</a:t>
            </a:r>
          </a:p>
          <a:p>
            <a:pPr eaLnBrk="1" hangingPunct="1">
              <a:lnSpc>
                <a:spcPct val="100000"/>
              </a:lnSpc>
              <a:spcBef>
                <a:spcPct val="0"/>
              </a:spcBef>
              <a:spcAft>
                <a:spcPct val="0"/>
              </a:spcAft>
              <a:buClrTx/>
              <a:buFontTx/>
              <a:buNone/>
            </a:pPr>
            <a:endParaRPr lang="de-DE" altLang="de-DE" sz="1800" dirty="0"/>
          </a:p>
        </p:txBody>
      </p:sp>
      <p:sp>
        <p:nvSpPr>
          <p:cNvPr id="2" name="Textfeld 1">
            <a:extLst>
              <a:ext uri="{FF2B5EF4-FFF2-40B4-BE49-F238E27FC236}">
                <a16:creationId xmlns:a16="http://schemas.microsoft.com/office/drawing/2014/main" id="{CC002B8A-A4EC-52A7-DDA8-5B849015C6DC}"/>
              </a:ext>
            </a:extLst>
          </p:cNvPr>
          <p:cNvSpPr txBox="1"/>
          <p:nvPr/>
        </p:nvSpPr>
        <p:spPr>
          <a:xfrm>
            <a:off x="2663788" y="2060848"/>
            <a:ext cx="3816424" cy="584775"/>
          </a:xfrm>
          <a:prstGeom prst="rect">
            <a:avLst/>
          </a:prstGeom>
          <a:noFill/>
        </p:spPr>
        <p:txBody>
          <a:bodyPr wrap="square" rtlCol="0">
            <a:spAutoFit/>
          </a:bodyPr>
          <a:lstStyle/>
          <a:p>
            <a:r>
              <a:rPr lang="de-DE" altLang="de-DE" sz="3200" dirty="0">
                <a:solidFill>
                  <a:schemeClr val="tx1"/>
                </a:solidFill>
              </a:rPr>
              <a:t>Das </a:t>
            </a:r>
            <a:r>
              <a:rPr lang="de-DE" altLang="de-DE" sz="3200" dirty="0" err="1">
                <a:solidFill>
                  <a:schemeClr val="tx1"/>
                </a:solidFill>
              </a:rPr>
              <a:t>StuPa</a:t>
            </a:r>
            <a:r>
              <a:rPr lang="de-DE" altLang="de-DE" sz="3200" dirty="0">
                <a:solidFill>
                  <a:schemeClr val="tx1"/>
                </a:solidFill>
              </a:rPr>
              <a:t> ist </a:t>
            </a:r>
            <a:r>
              <a:rPr lang="de-DE" altLang="de-DE" sz="3200" b="1" dirty="0">
                <a:solidFill>
                  <a:schemeClr val="tx1"/>
                </a:solidFill>
              </a:rPr>
              <a:t>nicht</a:t>
            </a:r>
            <a:endParaRPr lang="de-DE" sz="3200" b="1" dirty="0"/>
          </a:p>
        </p:txBody>
      </p:sp>
    </p:spTree>
    <p:extLst>
      <p:ext uri="{BB962C8B-B14F-4D97-AF65-F5344CB8AC3E}">
        <p14:creationId xmlns:p14="http://schemas.microsoft.com/office/powerpoint/2010/main" val="1533376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C04A67A1-6D9A-4F6A-A75B-67F3C3F33779}"/>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de-DE" altLang="de-DE" sz="2400" b="1" dirty="0"/>
              <a:t>Was ist das </a:t>
            </a:r>
            <a:r>
              <a:rPr lang="de-DE" altLang="de-DE" sz="2400" b="1" dirty="0" err="1"/>
              <a:t>StuPa</a:t>
            </a:r>
            <a:r>
              <a:rPr lang="de-DE" altLang="de-DE" sz="2400" b="1" dirty="0"/>
              <a:t>?</a:t>
            </a:r>
          </a:p>
        </p:txBody>
      </p:sp>
      <p:sp>
        <p:nvSpPr>
          <p:cNvPr id="8196" name="Text Box 3">
            <a:extLst>
              <a:ext uri="{FF2B5EF4-FFF2-40B4-BE49-F238E27FC236}">
                <a16:creationId xmlns:a16="http://schemas.microsoft.com/office/drawing/2014/main" id="{F501B103-AB4D-4768-BDB5-2EB52CDDF2CD}"/>
              </a:ext>
            </a:extLst>
          </p:cNvPr>
          <p:cNvSpPr txBox="1">
            <a:spLocks noChangeArrowheads="1"/>
          </p:cNvSpPr>
          <p:nvPr/>
        </p:nvSpPr>
        <p:spPr bwMode="auto">
          <a:xfrm>
            <a:off x="373582" y="3573016"/>
            <a:ext cx="6718698" cy="1433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ts val="563"/>
              </a:spcBef>
              <a:spcAft>
                <a:spcPct val="0"/>
              </a:spcAft>
              <a:buFont typeface="Arial" panose="020B0604020202020204" pitchFamily="34" charset="0"/>
              <a:buChar char="•"/>
            </a:pPr>
            <a:r>
              <a:rPr lang="de-DE" altLang="de-DE" sz="1800" dirty="0"/>
              <a:t> Gremium der „Studierendenschaft“</a:t>
            </a:r>
          </a:p>
          <a:p>
            <a:pPr eaLnBrk="1" hangingPunct="1">
              <a:lnSpc>
                <a:spcPct val="100000"/>
              </a:lnSpc>
              <a:spcBef>
                <a:spcPts val="563"/>
              </a:spcBef>
              <a:spcAft>
                <a:spcPct val="0"/>
              </a:spcAft>
              <a:buFont typeface="Arial" panose="020B0604020202020204" pitchFamily="34" charset="0"/>
              <a:buChar char="•"/>
            </a:pPr>
            <a:r>
              <a:rPr lang="de-DE" altLang="de-DE" sz="1800" dirty="0"/>
              <a:t> Organ der Körperschaft des </a:t>
            </a:r>
            <a:r>
              <a:rPr lang="de-DE" altLang="de-DE" sz="1800" u="sng" dirty="0"/>
              <a:t>öffentlichen</a:t>
            </a:r>
            <a:r>
              <a:rPr lang="de-DE" altLang="de-DE" sz="1800" dirty="0"/>
              <a:t> Recht</a:t>
            </a:r>
          </a:p>
          <a:p>
            <a:pPr lvl="1" eaLnBrk="1" hangingPunct="1">
              <a:lnSpc>
                <a:spcPct val="100000"/>
              </a:lnSpc>
              <a:spcBef>
                <a:spcPts val="563"/>
              </a:spcBef>
              <a:spcAft>
                <a:spcPct val="0"/>
              </a:spcAft>
              <a:buFont typeface="Arial" panose="020B0604020202020204" pitchFamily="34" charset="0"/>
              <a:buChar char="•"/>
            </a:pPr>
            <a:r>
              <a:rPr lang="de-DE" altLang="de-DE" sz="1800" dirty="0"/>
              <a:t>Zwangsmitgliedschaft aller Studierender der TU</a:t>
            </a:r>
          </a:p>
          <a:p>
            <a:pPr lvl="1" eaLnBrk="1" hangingPunct="1">
              <a:lnSpc>
                <a:spcPct val="100000"/>
              </a:lnSpc>
              <a:spcBef>
                <a:spcPts val="563"/>
              </a:spcBef>
              <a:spcAft>
                <a:spcPct val="0"/>
              </a:spcAft>
              <a:buFont typeface="Arial" panose="020B0604020202020204" pitchFamily="34" charset="0"/>
              <a:buChar char="•"/>
            </a:pPr>
            <a:r>
              <a:rPr lang="de-DE" altLang="de-DE" sz="1800" dirty="0"/>
              <a:t>Hat das Recht Beiträge zu erheben</a:t>
            </a:r>
          </a:p>
        </p:txBody>
      </p:sp>
      <p:sp>
        <p:nvSpPr>
          <p:cNvPr id="2" name="Textfeld 1">
            <a:extLst>
              <a:ext uri="{FF2B5EF4-FFF2-40B4-BE49-F238E27FC236}">
                <a16:creationId xmlns:a16="http://schemas.microsoft.com/office/drawing/2014/main" id="{B1D7C58F-F593-65E7-1CF2-FF8306E8EEE6}"/>
              </a:ext>
            </a:extLst>
          </p:cNvPr>
          <p:cNvSpPr txBox="1"/>
          <p:nvPr/>
        </p:nvSpPr>
        <p:spPr>
          <a:xfrm>
            <a:off x="2429762" y="2060848"/>
            <a:ext cx="4284476" cy="584775"/>
          </a:xfrm>
          <a:prstGeom prst="rect">
            <a:avLst/>
          </a:prstGeom>
          <a:noFill/>
        </p:spPr>
        <p:txBody>
          <a:bodyPr wrap="square" rtlCol="0">
            <a:spAutoFit/>
          </a:bodyPr>
          <a:lstStyle/>
          <a:p>
            <a:r>
              <a:rPr lang="de-DE" altLang="de-DE" sz="3200" dirty="0">
                <a:solidFill>
                  <a:schemeClr val="tx1"/>
                </a:solidFill>
              </a:rPr>
              <a:t>Das </a:t>
            </a:r>
            <a:r>
              <a:rPr lang="de-DE" altLang="de-DE" sz="3200" dirty="0" err="1">
                <a:solidFill>
                  <a:schemeClr val="tx1"/>
                </a:solidFill>
              </a:rPr>
              <a:t>StuPa</a:t>
            </a:r>
            <a:r>
              <a:rPr lang="de-DE" altLang="de-DE" sz="3200" dirty="0">
                <a:solidFill>
                  <a:schemeClr val="tx1"/>
                </a:solidFill>
              </a:rPr>
              <a:t> ist </a:t>
            </a:r>
            <a:r>
              <a:rPr lang="de-DE" altLang="de-DE" sz="3200" b="1" dirty="0" err="1">
                <a:solidFill>
                  <a:schemeClr val="tx1"/>
                </a:solidFill>
              </a:rPr>
              <a:t>defintiv</a:t>
            </a:r>
            <a:endParaRPr lang="de-DE" sz="3200" b="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a:extLst>
              <a:ext uri="{FF2B5EF4-FFF2-40B4-BE49-F238E27FC236}">
                <a16:creationId xmlns:a16="http://schemas.microsoft.com/office/drawing/2014/main" id="{B483BB48-D105-4AF7-8D77-7FD608D15900}"/>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err="1"/>
              <a:t>Studierendenschaft</a:t>
            </a:r>
            <a:r>
              <a:rPr lang="en-US" altLang="de-DE" sz="2400" b="1" dirty="0"/>
              <a:t> (§84 </a:t>
            </a:r>
            <a:r>
              <a:rPr lang="en-US" altLang="de-DE" sz="2400" b="1" dirty="0" err="1"/>
              <a:t>HessHG</a:t>
            </a:r>
            <a:r>
              <a:rPr lang="en-US" altLang="de-DE" sz="2400" b="1" dirty="0"/>
              <a:t>)</a:t>
            </a:r>
          </a:p>
        </p:txBody>
      </p:sp>
      <p:sp>
        <p:nvSpPr>
          <p:cNvPr id="10243" name="Text Box 2">
            <a:extLst>
              <a:ext uri="{FF2B5EF4-FFF2-40B4-BE49-F238E27FC236}">
                <a16:creationId xmlns:a16="http://schemas.microsoft.com/office/drawing/2014/main" id="{DD2A8B59-B5A4-49C4-83BA-47408C32F7F8}"/>
              </a:ext>
            </a:extLst>
          </p:cNvPr>
          <p:cNvSpPr txBox="1">
            <a:spLocks noChangeArrowheads="1"/>
          </p:cNvSpPr>
          <p:nvPr/>
        </p:nvSpPr>
        <p:spPr bwMode="auto">
          <a:xfrm>
            <a:off x="358775" y="1619250"/>
            <a:ext cx="8461375"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marL="1016000" indent="-45720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marL="700088" indent="-334963">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ts val="400"/>
              </a:spcBef>
              <a:spcAft>
                <a:spcPct val="0"/>
              </a:spcAft>
              <a:buClrTx/>
              <a:buFontTx/>
              <a:buNone/>
            </a:pPr>
            <a:r>
              <a:rPr lang="de-DE" altLang="de-DE" sz="1800" dirty="0"/>
              <a:t>(1) Die Studierendenschaft verwaltet ihre Angelegenheiten selbst. Sie wirkt an der Selbstverwaltung der Hochschule mit.</a:t>
            </a:r>
          </a:p>
          <a:p>
            <a:pPr eaLnBrk="1" hangingPunct="1">
              <a:lnSpc>
                <a:spcPct val="100000"/>
              </a:lnSpc>
              <a:spcBef>
                <a:spcPts val="400"/>
              </a:spcBef>
              <a:spcAft>
                <a:spcPct val="0"/>
              </a:spcAft>
              <a:buClrTx/>
              <a:buFontTx/>
              <a:buNone/>
            </a:pPr>
            <a:r>
              <a:rPr lang="de-DE" altLang="de-DE" sz="1800" dirty="0"/>
              <a:t>(2) Die Studierendenschaft hat folgende Aufgaben:</a:t>
            </a:r>
          </a:p>
          <a:p>
            <a:pPr lvl="1" eaLnBrk="1" hangingPunct="1">
              <a:lnSpc>
                <a:spcPct val="100000"/>
              </a:lnSpc>
              <a:spcBef>
                <a:spcPts val="400"/>
              </a:spcBef>
              <a:spcAft>
                <a:spcPct val="0"/>
              </a:spcAft>
              <a:buFont typeface="Times New Roman" panose="02020603050405020304" pitchFamily="18" charset="0"/>
              <a:buAutoNum type="arabicPeriod"/>
            </a:pPr>
            <a:r>
              <a:rPr lang="de-DE" altLang="de-DE" sz="1800" dirty="0"/>
              <a:t>Vertretung der Gesamtheit ihrer Mitglieder im Rahmen ihrer gesetzlichen Befugnisse,</a:t>
            </a:r>
          </a:p>
          <a:p>
            <a:pPr lvl="1" eaLnBrk="1" hangingPunct="1">
              <a:lnSpc>
                <a:spcPct val="100000"/>
              </a:lnSpc>
              <a:spcBef>
                <a:spcPts val="400"/>
              </a:spcBef>
              <a:spcAft>
                <a:spcPct val="0"/>
              </a:spcAft>
              <a:buFont typeface="Times New Roman" panose="02020603050405020304" pitchFamily="18" charset="0"/>
              <a:buAutoNum type="arabicPeriod"/>
            </a:pPr>
            <a:r>
              <a:rPr lang="de-DE" altLang="de-DE" sz="1800" dirty="0"/>
              <a:t>Wahrnehmung der </a:t>
            </a:r>
            <a:r>
              <a:rPr lang="de-DE" altLang="de-DE" sz="1800" dirty="0">
                <a:highlight>
                  <a:srgbClr val="FFFF00"/>
                </a:highlight>
              </a:rPr>
              <a:t>hochschulpolitischen Belange</a:t>
            </a:r>
            <a:r>
              <a:rPr lang="de-DE" altLang="de-DE" sz="1800" dirty="0"/>
              <a:t> ihrer Mitglieder,</a:t>
            </a:r>
          </a:p>
          <a:p>
            <a:pPr lvl="1" eaLnBrk="1" hangingPunct="1">
              <a:lnSpc>
                <a:spcPct val="100000"/>
              </a:lnSpc>
              <a:spcBef>
                <a:spcPts val="400"/>
              </a:spcBef>
              <a:spcAft>
                <a:spcPct val="0"/>
              </a:spcAft>
              <a:buFont typeface="Times New Roman" panose="02020603050405020304" pitchFamily="18" charset="0"/>
              <a:buAutoNum type="arabicPeriod"/>
            </a:pPr>
            <a:r>
              <a:rPr lang="de-DE" altLang="de-DE" sz="1800" dirty="0"/>
              <a:t>Wahrnehmung der </a:t>
            </a:r>
            <a:r>
              <a:rPr lang="de-DE" altLang="de-DE" sz="1800" dirty="0">
                <a:highlight>
                  <a:srgbClr val="FFFF00"/>
                </a:highlight>
              </a:rPr>
              <a:t>wirtschaftlichen und sozialen Belange </a:t>
            </a:r>
            <a:r>
              <a:rPr lang="de-DE" altLang="de-DE" sz="1800" dirty="0"/>
              <a:t>der Studierenden, soweit sie nicht dem Studentenwerk oder anderen Trägern übertragen sind,</a:t>
            </a:r>
          </a:p>
          <a:p>
            <a:pPr lvl="1" eaLnBrk="1" hangingPunct="1">
              <a:lnSpc>
                <a:spcPct val="100000"/>
              </a:lnSpc>
              <a:spcBef>
                <a:spcPts val="400"/>
              </a:spcBef>
              <a:spcAft>
                <a:spcPct val="0"/>
              </a:spcAft>
              <a:buFont typeface="Times New Roman" panose="02020603050405020304" pitchFamily="18" charset="0"/>
              <a:buAutoNum type="arabicPeriod"/>
            </a:pPr>
            <a:r>
              <a:rPr lang="de-DE" altLang="de-DE" sz="1800" dirty="0"/>
              <a:t>Pflege </a:t>
            </a:r>
            <a:r>
              <a:rPr lang="de-DE" altLang="de-DE" sz="1800" dirty="0">
                <a:highlight>
                  <a:srgbClr val="FFFF00"/>
                </a:highlight>
              </a:rPr>
              <a:t>überregionaler</a:t>
            </a:r>
            <a:r>
              <a:rPr lang="de-DE" altLang="de-DE" sz="1800" dirty="0"/>
              <a:t> und </a:t>
            </a:r>
            <a:r>
              <a:rPr lang="de-DE" altLang="de-DE" sz="1800" dirty="0">
                <a:highlight>
                  <a:srgbClr val="FFFF00"/>
                </a:highlight>
              </a:rPr>
              <a:t>internationaler</a:t>
            </a:r>
            <a:r>
              <a:rPr lang="de-DE" altLang="de-DE" sz="1800" dirty="0"/>
              <a:t> Studierendenbeziehungen,</a:t>
            </a:r>
          </a:p>
          <a:p>
            <a:pPr lvl="1" eaLnBrk="1" hangingPunct="1">
              <a:lnSpc>
                <a:spcPct val="100000"/>
              </a:lnSpc>
              <a:spcBef>
                <a:spcPts val="400"/>
              </a:spcBef>
              <a:spcAft>
                <a:spcPct val="0"/>
              </a:spcAft>
              <a:buFont typeface="Times New Roman" panose="02020603050405020304" pitchFamily="18" charset="0"/>
              <a:buAutoNum type="arabicPeriod"/>
            </a:pPr>
            <a:r>
              <a:rPr lang="de-DE" altLang="de-DE" sz="1800" dirty="0"/>
              <a:t>Förderung der </a:t>
            </a:r>
            <a:r>
              <a:rPr lang="de-DE" altLang="de-DE" sz="1800" dirty="0">
                <a:highlight>
                  <a:srgbClr val="FFFF00"/>
                </a:highlight>
              </a:rPr>
              <a:t>politischen Bildung </a:t>
            </a:r>
            <a:r>
              <a:rPr lang="de-DE" altLang="de-DE" sz="1800" dirty="0"/>
              <a:t>und des </a:t>
            </a:r>
            <a:r>
              <a:rPr lang="de-DE" altLang="de-DE" sz="1800" dirty="0">
                <a:highlight>
                  <a:srgbClr val="FFFF00"/>
                </a:highlight>
              </a:rPr>
              <a:t>staatsbürgerlichen</a:t>
            </a:r>
            <a:r>
              <a:rPr lang="de-DE" altLang="de-DE" sz="1800" dirty="0"/>
              <a:t> </a:t>
            </a:r>
            <a:r>
              <a:rPr lang="de-DE" altLang="de-DE" sz="1800" dirty="0">
                <a:highlight>
                  <a:srgbClr val="FFFF00"/>
                </a:highlight>
              </a:rPr>
              <a:t>Verantwortungsbewusstseins</a:t>
            </a:r>
            <a:r>
              <a:rPr lang="de-DE" altLang="de-DE" sz="1800" dirty="0"/>
              <a:t> der Studierenden,</a:t>
            </a:r>
          </a:p>
          <a:p>
            <a:pPr lvl="1" eaLnBrk="1" hangingPunct="1">
              <a:lnSpc>
                <a:spcPct val="100000"/>
              </a:lnSpc>
              <a:spcBef>
                <a:spcPts val="400"/>
              </a:spcBef>
              <a:spcAft>
                <a:spcPct val="0"/>
              </a:spcAft>
              <a:buFont typeface="Times New Roman" panose="02020603050405020304" pitchFamily="18" charset="0"/>
              <a:buAutoNum type="arabicPeriod"/>
            </a:pPr>
            <a:r>
              <a:rPr lang="de-DE" altLang="de-DE" sz="1800" dirty="0"/>
              <a:t>Unterstützung </a:t>
            </a:r>
            <a:r>
              <a:rPr lang="de-DE" altLang="de-DE" sz="1800" dirty="0">
                <a:highlight>
                  <a:srgbClr val="FFFF00"/>
                </a:highlight>
              </a:rPr>
              <a:t>kultureller und musischer </a:t>
            </a:r>
            <a:r>
              <a:rPr lang="de-DE" altLang="de-DE" sz="1800" dirty="0"/>
              <a:t>Interessen der Studierenden,</a:t>
            </a:r>
          </a:p>
          <a:p>
            <a:pPr lvl="1" eaLnBrk="1" hangingPunct="1">
              <a:lnSpc>
                <a:spcPct val="100000"/>
              </a:lnSpc>
              <a:spcBef>
                <a:spcPts val="400"/>
              </a:spcBef>
              <a:spcAft>
                <a:spcPct val="0"/>
              </a:spcAft>
              <a:buFont typeface="Times New Roman" panose="02020603050405020304" pitchFamily="18" charset="0"/>
              <a:buAutoNum type="arabicPeriod"/>
            </a:pPr>
            <a:r>
              <a:rPr lang="de-DE" altLang="de-DE" sz="1800" dirty="0"/>
              <a:t>Förderung des freiwilligen Studierendensports, soweit nicht die Hochschule dafür zuständig ist.</a:t>
            </a:r>
          </a:p>
          <a:p>
            <a:pPr lvl="2" eaLnBrk="1" hangingPunct="1">
              <a:buClrTx/>
              <a:buFontTx/>
              <a:buNone/>
            </a:pPr>
            <a:endParaRPr lang="de-DE" altLang="de-D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C6AFC68-6876-9A84-BFA4-8218D66B620D}"/>
            </a:ext>
          </a:extLst>
        </p:cNvPr>
        <p:cNvGrpSpPr/>
        <p:nvPr/>
      </p:nvGrpSpPr>
      <p:grpSpPr>
        <a:xfrm>
          <a:off x="0" y="0"/>
          <a:ext cx="0" cy="0"/>
          <a:chOff x="0" y="0"/>
          <a:chExt cx="0" cy="0"/>
        </a:xfrm>
      </p:grpSpPr>
      <p:sp>
        <p:nvSpPr>
          <p:cNvPr id="10242" name="Text Box 1">
            <a:extLst>
              <a:ext uri="{FF2B5EF4-FFF2-40B4-BE49-F238E27FC236}">
                <a16:creationId xmlns:a16="http://schemas.microsoft.com/office/drawing/2014/main" id="{0713C6EC-D56F-B3A5-ABD8-51899BB76A7F}"/>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a:t>Das </a:t>
            </a:r>
            <a:r>
              <a:rPr lang="en-US" altLang="de-DE" sz="2400" b="1" dirty="0" err="1"/>
              <a:t>StuPa</a:t>
            </a:r>
            <a:r>
              <a:rPr lang="en-US" altLang="de-DE" sz="2400" b="1" dirty="0"/>
              <a:t> (§85 </a:t>
            </a:r>
            <a:r>
              <a:rPr lang="en-US" altLang="de-DE" sz="2400" b="1" dirty="0" err="1"/>
              <a:t>HessHG</a:t>
            </a:r>
            <a:r>
              <a:rPr lang="en-US" altLang="de-DE" sz="2400" b="1" dirty="0"/>
              <a:t>)</a:t>
            </a:r>
          </a:p>
        </p:txBody>
      </p:sp>
      <p:sp>
        <p:nvSpPr>
          <p:cNvPr id="10243" name="Text Box 2">
            <a:extLst>
              <a:ext uri="{FF2B5EF4-FFF2-40B4-BE49-F238E27FC236}">
                <a16:creationId xmlns:a16="http://schemas.microsoft.com/office/drawing/2014/main" id="{4C546925-6281-23AD-A64C-EA20F9796B12}"/>
              </a:ext>
            </a:extLst>
          </p:cNvPr>
          <p:cNvSpPr txBox="1">
            <a:spLocks noChangeArrowheads="1"/>
          </p:cNvSpPr>
          <p:nvPr/>
        </p:nvSpPr>
        <p:spPr bwMode="auto">
          <a:xfrm>
            <a:off x="358775" y="1619250"/>
            <a:ext cx="8461375" cy="461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marL="1016000" indent="-45720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marL="700088" indent="-334963">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algn="ctr"/>
            <a:r>
              <a:rPr lang="de-DE" sz="1600" b="1" dirty="0">
                <a:effectLst/>
                <a:latin typeface="Arial" panose="020B0604020202020204" pitchFamily="34" charset="0"/>
              </a:rPr>
              <a:t>§ 85</a:t>
            </a:r>
            <a:br>
              <a:rPr lang="de-DE" sz="1600" b="1" dirty="0">
                <a:effectLst/>
                <a:latin typeface="Arial" panose="020B0604020202020204" pitchFamily="34" charset="0"/>
              </a:rPr>
            </a:br>
            <a:r>
              <a:rPr lang="de-DE" sz="1600" b="1" dirty="0">
                <a:effectLst/>
                <a:latin typeface="Arial" panose="020B0604020202020204" pitchFamily="34" charset="0"/>
              </a:rPr>
              <a:t>Organe der Studierendenschaft</a:t>
            </a:r>
          </a:p>
          <a:p>
            <a:pPr algn="just"/>
            <a:r>
              <a:rPr lang="de-DE" sz="1600" dirty="0"/>
              <a:t>(1) Das Studierendenparlament ist das oberste beschlussfassende Organ der Studierendenschaft. Seine Mitglieder werden in freier, gleicher und geheimer Wahl gewählt. Die Regelungen zur Festlegung des Wahlverfahrens und des Zeitpunkts der Wahl sollen die Voraussetzungen für eine möglichst hohe Wahlbeteiligung schaffen. Dabei kann insbesondere auch die Möglichkeit einer elektronischen Stimmabgabe berücksichtigt werden, wenn bei ihrer Durchführung die geltenden Wahlrechtsgrundsätze vollumfänglich gewahrt sind und die Manipulationssicherheit gewährleistet ist. Das Studierendenparlament beschließt die Satzung der Studierendenschaft, in der auch weitere Organe vorgesehen werden können. Vorzusehen ist ein Organ, welches die Studierendenschaft nach außen vertritt, die laufenden Geschäfte führt und die Beschlüsse des Studierendenparlaments ausführt. Dieses Organ wird durch das Studierendenparlament gewählt und ist diesem gegenüber rechenschaftspflichtig; die gewählten Mitglieder des Organs der Studierendenschaft üben ihr Amt im Sinne eines Wahlamtes ehrenamtlich aus. Vorzusehen ist auch ein Rechnungsprüfungsausschuss.</a:t>
            </a:r>
          </a:p>
          <a:p>
            <a:pPr algn="just"/>
            <a:r>
              <a:rPr lang="de-DE" sz="1600" dirty="0"/>
              <a:t>(2) Das Studierendenparlament beschließt über grundsätzliche Angelegenheiten der Studierendenschaft, die Satzung, den Haushaltsplan, die Anträge der Studierendenschaft zum Budgetplan der Hochschule und die Festsetzung der Beiträge.</a:t>
            </a:r>
          </a:p>
          <a:p>
            <a:pPr algn="just"/>
            <a:r>
              <a:rPr lang="de-DE" sz="1600" dirty="0"/>
              <a:t>(3) Die Satzung der Studierendenschaft muss in Universitäten und Fachhochschulen eine Gliederung in Fachschaften vorsehen. Fachschaften vertreten die fachlichen Belange der ihnen angehörenden Studierenden.</a:t>
            </a:r>
          </a:p>
          <a:p>
            <a:pPr algn="just"/>
            <a:r>
              <a:rPr lang="de-DE" sz="1600" dirty="0"/>
              <a:t>(4) Die Beschlüsse nach Abs. 2 sowie der Rechenschaftsbericht nach Abs. 1 Satz 5, der auch die Namen der Mitglieder des Organs nach Abs. 1 Satz 4 enthalten muss, sind auf einer Internetseite der Hochschule der Hochschulöffentlichkeit bekannt zu machen.</a:t>
            </a:r>
          </a:p>
        </p:txBody>
      </p:sp>
    </p:spTree>
    <p:extLst>
      <p:ext uri="{BB962C8B-B14F-4D97-AF65-F5344CB8AC3E}">
        <p14:creationId xmlns:p14="http://schemas.microsoft.com/office/powerpoint/2010/main" val="32709620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A44837EF-4C68-40BA-906D-25BF59B43FC3}"/>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a:t>Grundlagen</a:t>
            </a:r>
          </a:p>
        </p:txBody>
      </p:sp>
      <p:sp>
        <p:nvSpPr>
          <p:cNvPr id="8194" name="Text Box 2">
            <a:extLst>
              <a:ext uri="{FF2B5EF4-FFF2-40B4-BE49-F238E27FC236}">
                <a16:creationId xmlns:a16="http://schemas.microsoft.com/office/drawing/2014/main" id="{1097D6DA-A096-4603-AB37-6A0878905842}"/>
              </a:ext>
            </a:extLst>
          </p:cNvPr>
          <p:cNvSpPr txBox="1">
            <a:spLocks noChangeArrowheads="1"/>
          </p:cNvSpPr>
          <p:nvPr/>
        </p:nvSpPr>
        <p:spPr bwMode="auto">
          <a:xfrm>
            <a:off x="360363" y="1619250"/>
            <a:ext cx="682307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9pPr>
          </a:lstStyle>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Hessisches Hochschulgesetz</a:t>
            </a:r>
            <a:br>
              <a:rPr lang="de-DE" altLang="de-DE" sz="2000" dirty="0"/>
            </a:br>
            <a:endParaRPr lang="de-DE" altLang="de-DE" sz="2000" dirty="0"/>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Satzung der Studierendenschaft</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Geschäftsordnung des Studierendenparlamentes</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Finanzordnung</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Härtefallsatzung</a:t>
            </a:r>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806qm-Satzung</a:t>
            </a:r>
          </a:p>
        </p:txBody>
      </p:sp>
      <p:sp>
        <p:nvSpPr>
          <p:cNvPr id="6" name="Rechteck 5">
            <a:extLst>
              <a:ext uri="{FF2B5EF4-FFF2-40B4-BE49-F238E27FC236}">
                <a16:creationId xmlns:a16="http://schemas.microsoft.com/office/drawing/2014/main" id="{EA6AFD68-73C5-B890-39C1-95220DF5E737}"/>
              </a:ext>
            </a:extLst>
          </p:cNvPr>
          <p:cNvSpPr/>
          <p:nvPr/>
        </p:nvSpPr>
        <p:spPr bwMode="auto">
          <a:xfrm>
            <a:off x="3347864" y="4149080"/>
            <a:ext cx="5472608" cy="1944216"/>
          </a:xfrm>
          <a:prstGeom prst="rect">
            <a:avLst/>
          </a:prstGeom>
          <a:solidFill>
            <a:srgbClr val="FFC000">
              <a:alpha val="50196"/>
            </a:srgb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
        <p:nvSpPr>
          <p:cNvPr id="2" name="Textfeld 1">
            <a:extLst>
              <a:ext uri="{FF2B5EF4-FFF2-40B4-BE49-F238E27FC236}">
                <a16:creationId xmlns:a16="http://schemas.microsoft.com/office/drawing/2014/main" id="{55ECAB35-6415-394C-0DAF-44C0DF190DC1}"/>
              </a:ext>
            </a:extLst>
          </p:cNvPr>
          <p:cNvSpPr txBox="1"/>
          <p:nvPr/>
        </p:nvSpPr>
        <p:spPr>
          <a:xfrm>
            <a:off x="3923928" y="4221088"/>
            <a:ext cx="5112568" cy="2400657"/>
          </a:xfrm>
          <a:prstGeom prst="rect">
            <a:avLst/>
          </a:prstGeom>
          <a:noFill/>
        </p:spPr>
        <p:txBody>
          <a:bodyPr wrap="square" rtlCol="0">
            <a:spAutoFit/>
          </a:bodyPr>
          <a:lstStyle/>
          <a:p>
            <a:pPr marL="1587" indent="0" eaLnBrk="1" hangingPunct="1">
              <a:lnSpc>
                <a:spcPct val="130000"/>
              </a:lnSpc>
              <a:spcBef>
                <a:spcPts val="638"/>
              </a:spcBef>
              <a:spcAft>
                <a:spcPts val="225"/>
              </a:spcAft>
              <a:buClr>
                <a:srgbClr val="000000"/>
              </a:buClr>
              <a:buSzPct val="100000"/>
              <a:defRPr/>
            </a:pPr>
            <a:r>
              <a:rPr lang="de-DE" altLang="de-DE" sz="1800" dirty="0">
                <a:solidFill>
                  <a:schemeClr val="accent2"/>
                </a:solidFill>
                <a:hlinkClick r:id="rId3">
                  <a:extLst>
                    <a:ext uri="{A12FA001-AC4F-418D-AE19-62706E023703}">
                      <ahyp:hlinkClr xmlns:ahyp="http://schemas.microsoft.com/office/drawing/2018/hyperlinkcolor" val="tx"/>
                    </a:ext>
                  </a:extLst>
                </a:hlinkClick>
              </a:rPr>
              <a:t>https://www.asta.tu-darmstadt.de/de/amtsblatt</a:t>
            </a:r>
            <a:endParaRPr lang="de-DE" altLang="de-DE" sz="1800" dirty="0">
              <a:solidFill>
                <a:schemeClr val="accent2"/>
              </a:solidFill>
            </a:endParaRPr>
          </a:p>
          <a:p>
            <a:pPr marL="1587" indent="0" eaLnBrk="1" hangingPunct="1">
              <a:lnSpc>
                <a:spcPct val="130000"/>
              </a:lnSpc>
              <a:spcBef>
                <a:spcPts val="638"/>
              </a:spcBef>
              <a:spcAft>
                <a:spcPts val="225"/>
              </a:spcAft>
              <a:buClr>
                <a:srgbClr val="000000"/>
              </a:buClr>
              <a:buSzPct val="100000"/>
              <a:defRPr/>
            </a:pPr>
            <a:r>
              <a:rPr lang="de-DE" altLang="de-DE" sz="1800" u="sng" dirty="0">
                <a:solidFill>
                  <a:schemeClr val="accent2"/>
                </a:solidFill>
              </a:rPr>
              <a:t>https://www.intern.tu-darmstadt.de/</a:t>
            </a:r>
            <a:br>
              <a:rPr lang="de-DE" altLang="de-DE" sz="1800" u="sng" dirty="0">
                <a:solidFill>
                  <a:schemeClr val="accent2"/>
                </a:solidFill>
              </a:rPr>
            </a:br>
            <a:r>
              <a:rPr lang="de-DE" altLang="de-DE" sz="1800" u="sng" dirty="0" err="1">
                <a:solidFill>
                  <a:schemeClr val="accent2"/>
                </a:solidFill>
              </a:rPr>
              <a:t>verwaltung</a:t>
            </a:r>
            <a:r>
              <a:rPr lang="de-DE" altLang="de-DE" sz="1800" u="sng" dirty="0">
                <a:solidFill>
                  <a:schemeClr val="accent2"/>
                </a:solidFill>
              </a:rPr>
              <a:t>/dez_ii/hochschulrecht/</a:t>
            </a:r>
            <a:br>
              <a:rPr lang="de-DE" altLang="de-DE" sz="1800" u="sng" dirty="0">
                <a:solidFill>
                  <a:schemeClr val="accent2"/>
                </a:solidFill>
              </a:rPr>
            </a:br>
            <a:r>
              <a:rPr lang="de-DE" altLang="de-DE" sz="1800" u="sng" dirty="0" err="1">
                <a:solidFill>
                  <a:schemeClr val="accent2"/>
                </a:solidFill>
              </a:rPr>
              <a:t>gesetze_und_ordnungen</a:t>
            </a:r>
            <a:r>
              <a:rPr lang="de-DE" altLang="de-DE" sz="1800" u="sng" dirty="0">
                <a:solidFill>
                  <a:schemeClr val="accent2"/>
                </a:solidFill>
              </a:rPr>
              <a:t>/index.de.jsp</a:t>
            </a:r>
          </a:p>
          <a:p>
            <a:pPr marL="1587" indent="0" eaLnBrk="1" hangingPunct="1">
              <a:lnSpc>
                <a:spcPct val="130000"/>
              </a:lnSpc>
              <a:spcBef>
                <a:spcPts val="638"/>
              </a:spcBef>
              <a:spcAft>
                <a:spcPts val="225"/>
              </a:spcAft>
              <a:buClr>
                <a:srgbClr val="000000"/>
              </a:buClr>
              <a:buSzPct val="100000"/>
              <a:defRPr/>
            </a:pPr>
            <a:endParaRPr lang="de-DE" altLang="de-DE" sz="1800" dirty="0">
              <a:solidFill>
                <a:schemeClr val="accent2"/>
              </a:solidFill>
            </a:endParaRPr>
          </a:p>
          <a:p>
            <a:endParaRPr lang="de-DE" dirty="0"/>
          </a:p>
        </p:txBody>
      </p:sp>
      <p:pic>
        <p:nvPicPr>
          <p:cNvPr id="4" name="Grafik 3" descr="Internet mit einfarbiger Füllung">
            <a:extLst>
              <a:ext uri="{FF2B5EF4-FFF2-40B4-BE49-F238E27FC236}">
                <a16:creationId xmlns:a16="http://schemas.microsoft.com/office/drawing/2014/main" id="{044A29C8-7ABD-FC68-58F1-CB50523B0F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5505" y="4221088"/>
            <a:ext cx="435496" cy="435496"/>
          </a:xfrm>
          <a:prstGeom prst="rect">
            <a:avLst/>
          </a:prstGeom>
        </p:spPr>
      </p:pic>
      <p:pic>
        <p:nvPicPr>
          <p:cNvPr id="5" name="Grafik 4" descr="Internet mit einfarbiger Füllung">
            <a:extLst>
              <a:ext uri="{FF2B5EF4-FFF2-40B4-BE49-F238E27FC236}">
                <a16:creationId xmlns:a16="http://schemas.microsoft.com/office/drawing/2014/main" id="{0D7D2677-1D51-C3A1-B8B2-83DC44D1E2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5505" y="4705063"/>
            <a:ext cx="435496" cy="4354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7696D422-7433-4BD2-8359-F10D3B0CCA46}"/>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a:t>Was machen wir hier?</a:t>
            </a:r>
          </a:p>
        </p:txBody>
      </p:sp>
      <p:sp>
        <p:nvSpPr>
          <p:cNvPr id="9218" name="Text Box 2">
            <a:extLst>
              <a:ext uri="{FF2B5EF4-FFF2-40B4-BE49-F238E27FC236}">
                <a16:creationId xmlns:a16="http://schemas.microsoft.com/office/drawing/2014/main" id="{15CD64E2-B7D7-4EAC-B2FB-914453CED2D6}"/>
              </a:ext>
            </a:extLst>
          </p:cNvPr>
          <p:cNvSpPr txBox="1">
            <a:spLocks noChangeArrowheads="1"/>
          </p:cNvSpPr>
          <p:nvPr/>
        </p:nvSpPr>
        <p:spPr bwMode="auto">
          <a:xfrm>
            <a:off x="360363" y="1619250"/>
            <a:ext cx="4211637"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2pPr>
            <a:lvl3pPr marL="641350" indent="-284163">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9pPr>
          </a:lstStyle>
          <a:p>
            <a:pPr eaLnBrk="1" hangingPunct="1">
              <a:lnSpc>
                <a:spcPct val="130000"/>
              </a:lnSpc>
              <a:spcBef>
                <a:spcPts val="638"/>
              </a:spcBef>
              <a:spcAft>
                <a:spcPts val="225"/>
              </a:spcAft>
              <a:buSzPct val="100000"/>
              <a:defRPr/>
            </a:pPr>
            <a:endParaRPr lang="de-DE" altLang="de-DE" sz="2000" dirty="0"/>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Wählen</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Allgemeinen Studierendenausschuss (AStA)</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Vertreter in verschiedene Gremien</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andere Ausschüsse</a:t>
            </a:r>
          </a:p>
          <a:p>
            <a:pPr eaLnBrk="1" hangingPunct="1">
              <a:lnSpc>
                <a:spcPct val="130000"/>
              </a:lnSpc>
              <a:spcBef>
                <a:spcPts val="638"/>
              </a:spcBef>
              <a:spcAft>
                <a:spcPts val="225"/>
              </a:spcAft>
              <a:buSzPct val="100000"/>
              <a:defRPr/>
            </a:pPr>
            <a:endParaRPr lang="de-DE" altLang="de-DE" dirty="0"/>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Kontrollieren/Überprüfen</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AStA, andere gewählte Vertreter</a:t>
            </a:r>
          </a:p>
        </p:txBody>
      </p:sp>
      <p:sp>
        <p:nvSpPr>
          <p:cNvPr id="9219" name="Text Box 3">
            <a:extLst>
              <a:ext uri="{FF2B5EF4-FFF2-40B4-BE49-F238E27FC236}">
                <a16:creationId xmlns:a16="http://schemas.microsoft.com/office/drawing/2014/main" id="{DF95A94D-8BE8-4D5B-8A41-990131EDF1B6}"/>
              </a:ext>
            </a:extLst>
          </p:cNvPr>
          <p:cNvSpPr txBox="1">
            <a:spLocks noChangeArrowheads="1"/>
          </p:cNvSpPr>
          <p:nvPr/>
        </p:nvSpPr>
        <p:spPr bwMode="auto">
          <a:xfrm>
            <a:off x="4724400" y="1619250"/>
            <a:ext cx="4211638"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2pPr>
            <a:lvl3pPr marL="698500" indent="-341313">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Microsoft YaHei" charset="-122"/>
              </a:defRPr>
            </a:lvl9pPr>
          </a:lstStyle>
          <a:p>
            <a:pPr eaLnBrk="1" hangingPunct="1">
              <a:lnSpc>
                <a:spcPct val="130000"/>
              </a:lnSpc>
              <a:spcBef>
                <a:spcPts val="638"/>
              </a:spcBef>
              <a:spcAft>
                <a:spcPts val="225"/>
              </a:spcAft>
              <a:buSzPct val="100000"/>
              <a:defRPr/>
            </a:pPr>
            <a:endParaRPr lang="de-DE" altLang="de-DE" sz="2000" dirty="0"/>
          </a:p>
          <a:p>
            <a:pPr marL="339725" indent="-338138" eaLnBrk="1" hangingPunct="1">
              <a:lnSpc>
                <a:spcPct val="130000"/>
              </a:lnSpc>
              <a:spcBef>
                <a:spcPts val="638"/>
              </a:spcBef>
              <a:spcAft>
                <a:spcPts val="225"/>
              </a:spcAft>
              <a:buClr>
                <a:srgbClr val="000000"/>
              </a:buClr>
              <a:buSzPct val="100000"/>
              <a:buFont typeface="Arial" charset="0"/>
              <a:buChar char="•"/>
              <a:defRPr/>
            </a:pPr>
            <a:r>
              <a:rPr lang="de-DE" altLang="de-DE" sz="2000" dirty="0"/>
              <a:t>Steuern durch Beschlüsse und Resolutionen</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Abstimmung über Anträge</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Beschließen des Haushalts der Studierendenschaft</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Satzungsrecht</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Resolutionen</a:t>
            </a:r>
          </a:p>
          <a:p>
            <a:pPr lvl="2" eaLnBrk="1" hangingPunct="1">
              <a:lnSpc>
                <a:spcPct val="130000"/>
              </a:lnSpc>
              <a:spcBef>
                <a:spcPts val="638"/>
              </a:spcBef>
              <a:spcAft>
                <a:spcPts val="225"/>
              </a:spcAft>
              <a:buClr>
                <a:srgbClr val="000000"/>
              </a:buClr>
              <a:buSzPct val="100000"/>
              <a:buFont typeface="Courier New" pitchFamily="49" charset="0"/>
              <a:buChar char="o"/>
              <a:defRPr/>
            </a:pPr>
            <a:r>
              <a:rPr lang="de-DE" altLang="de-DE" sz="1600" dirty="0"/>
              <a:t>Änderung des Semesterbeitrags</a:t>
            </a:r>
          </a:p>
          <a:p>
            <a:pPr marL="342900" eaLnBrk="1" hangingPunct="1">
              <a:lnSpc>
                <a:spcPct val="130000"/>
              </a:lnSpc>
              <a:spcBef>
                <a:spcPts val="200"/>
              </a:spcBef>
              <a:spcAft>
                <a:spcPts val="225"/>
              </a:spcAft>
              <a:buSzPct val="100000"/>
              <a:defRPr/>
            </a:pPr>
            <a:endParaRPr lang="de-DE" altLang="de-DE"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D4140C8B-EF0A-4B16-ACFC-91F8809248DD}"/>
              </a:ext>
            </a:extLst>
          </p:cNvPr>
          <p:cNvSpPr txBox="1">
            <a:spLocks noChangeArrowheads="1"/>
          </p:cNvSpPr>
          <p:nvPr/>
        </p:nvSpPr>
        <p:spPr bwMode="auto">
          <a:xfrm>
            <a:off x="358775" y="488950"/>
            <a:ext cx="66421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1pPr>
            <a:lvl2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Tahoma" panose="020B0604030504040204" pitchFamily="34" charset="0"/>
              </a:defRPr>
            </a:lvl2pPr>
            <a:lvl3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Tahoma" panose="020B0604030504040204" pitchFamily="34" charset="0"/>
              </a:defRPr>
            </a:lvl3pPr>
            <a:lvl4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4pPr>
            <a:lvl5pPr>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5pPr>
            <a:lvl6pPr marL="25146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6pPr>
            <a:lvl7pPr marL="29718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7pPr>
            <a:lvl8pPr marL="34290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8pPr>
            <a:lvl9pPr marL="3886200" indent="-228600" defTabSz="449263" eaLnBrk="0" fontAlgn="base" hangingPunct="0">
              <a:lnSpc>
                <a:spcPct val="130000"/>
              </a:lnSpc>
              <a:spcBef>
                <a:spcPts val="200"/>
              </a:spcBef>
              <a:spcAft>
                <a:spcPts val="2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Arial" panose="020B0604020202020204" pitchFamily="34" charset="0"/>
                <a:cs typeface="Tahoma" panose="020B0604030504040204" pitchFamily="34" charset="0"/>
              </a:defRPr>
            </a:lvl9pPr>
          </a:lstStyle>
          <a:p>
            <a:pPr eaLnBrk="1" hangingPunct="1">
              <a:lnSpc>
                <a:spcPct val="100000"/>
              </a:lnSpc>
              <a:spcBef>
                <a:spcPct val="0"/>
              </a:spcBef>
              <a:spcAft>
                <a:spcPct val="0"/>
              </a:spcAft>
              <a:buClrTx/>
              <a:buFontTx/>
              <a:buNone/>
            </a:pPr>
            <a:r>
              <a:rPr lang="en-US" altLang="de-DE" sz="2400" b="1" dirty="0" err="1"/>
              <a:t>Anträge</a:t>
            </a:r>
            <a:endParaRPr lang="en-US" altLang="de-DE" sz="2400" b="1" dirty="0"/>
          </a:p>
        </p:txBody>
      </p:sp>
      <p:sp>
        <p:nvSpPr>
          <p:cNvPr id="16387" name="Text Box 2">
            <a:extLst>
              <a:ext uri="{FF2B5EF4-FFF2-40B4-BE49-F238E27FC236}">
                <a16:creationId xmlns:a16="http://schemas.microsoft.com/office/drawing/2014/main" id="{9AAB525D-87F1-4F90-93A5-450DE47BF225}"/>
              </a:ext>
            </a:extLst>
          </p:cNvPr>
          <p:cNvSpPr txBox="1">
            <a:spLocks noChangeArrowheads="1"/>
          </p:cNvSpPr>
          <p:nvPr/>
        </p:nvSpPr>
        <p:spPr bwMode="auto">
          <a:xfrm>
            <a:off x="360363" y="1619250"/>
            <a:ext cx="4211637"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6389" name="Rectangle 4">
            <a:extLst>
              <a:ext uri="{FF2B5EF4-FFF2-40B4-BE49-F238E27FC236}">
                <a16:creationId xmlns:a16="http://schemas.microsoft.com/office/drawing/2014/main" id="{64C349B1-198B-4E6D-B372-E1389416D02A}"/>
              </a:ext>
            </a:extLst>
          </p:cNvPr>
          <p:cNvSpPr>
            <a:spLocks noGrp="1" noChangeArrowheads="1"/>
          </p:cNvSpPr>
          <p:nvPr>
            <p:ph type="body" idx="4294967295"/>
          </p:nvPr>
        </p:nvSpPr>
        <p:spPr>
          <a:xfrm>
            <a:off x="360363" y="1619250"/>
            <a:ext cx="6638925" cy="4570413"/>
          </a:xfrm>
        </p:spPr>
        <p:txBody>
          <a:bodyPr/>
          <a:lstStyle/>
          <a:p>
            <a:pPr eaLnBrk="1" hangingPunct="1"/>
            <a:endParaRPr lang="de-DE" altLang="de-DE" dirty="0"/>
          </a:p>
        </p:txBody>
      </p:sp>
      <p:pic>
        <p:nvPicPr>
          <p:cNvPr id="16390" name="Picture 5">
            <a:extLst>
              <a:ext uri="{FF2B5EF4-FFF2-40B4-BE49-F238E27FC236}">
                <a16:creationId xmlns:a16="http://schemas.microsoft.com/office/drawing/2014/main" id="{062E45A1-43A1-4977-BE74-97A2CE163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1655763"/>
            <a:ext cx="6364287" cy="386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Rectangle 6">
            <a:extLst>
              <a:ext uri="{FF2B5EF4-FFF2-40B4-BE49-F238E27FC236}">
                <a16:creationId xmlns:a16="http://schemas.microsoft.com/office/drawing/2014/main" id="{79CD03F5-D2EA-47CC-A8D9-F22EB66D56A3}"/>
              </a:ext>
            </a:extLst>
          </p:cNvPr>
          <p:cNvSpPr>
            <a:spLocks noChangeArrowheads="1"/>
          </p:cNvSpPr>
          <p:nvPr/>
        </p:nvSpPr>
        <p:spPr bwMode="auto">
          <a:xfrm>
            <a:off x="431800" y="1692275"/>
            <a:ext cx="4608513" cy="647700"/>
          </a:xfrm>
          <a:prstGeom prst="rect">
            <a:avLst/>
          </a:prstGeom>
          <a:noFill/>
          <a:ln w="126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6392" name="Rectangle 7">
            <a:extLst>
              <a:ext uri="{FF2B5EF4-FFF2-40B4-BE49-F238E27FC236}">
                <a16:creationId xmlns:a16="http://schemas.microsoft.com/office/drawing/2014/main" id="{E09A7E48-6C00-4623-AEFA-44F42D9184FC}"/>
              </a:ext>
            </a:extLst>
          </p:cNvPr>
          <p:cNvSpPr>
            <a:spLocks noChangeArrowheads="1"/>
          </p:cNvSpPr>
          <p:nvPr/>
        </p:nvSpPr>
        <p:spPr bwMode="auto">
          <a:xfrm>
            <a:off x="431800" y="2339975"/>
            <a:ext cx="3743325" cy="252413"/>
          </a:xfrm>
          <a:prstGeom prst="rect">
            <a:avLst/>
          </a:prstGeom>
          <a:noFill/>
          <a:ln w="126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6393" name="Rectangle 8">
            <a:extLst>
              <a:ext uri="{FF2B5EF4-FFF2-40B4-BE49-F238E27FC236}">
                <a16:creationId xmlns:a16="http://schemas.microsoft.com/office/drawing/2014/main" id="{694C4087-3CC0-4D4F-A530-25E56471241D}"/>
              </a:ext>
            </a:extLst>
          </p:cNvPr>
          <p:cNvSpPr>
            <a:spLocks noChangeArrowheads="1"/>
          </p:cNvSpPr>
          <p:nvPr/>
        </p:nvSpPr>
        <p:spPr bwMode="auto">
          <a:xfrm>
            <a:off x="431800" y="2808288"/>
            <a:ext cx="1295400" cy="252412"/>
          </a:xfrm>
          <a:prstGeom prst="rect">
            <a:avLst/>
          </a:prstGeom>
          <a:noFill/>
          <a:ln w="126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6394" name="Rectangle 9">
            <a:extLst>
              <a:ext uri="{FF2B5EF4-FFF2-40B4-BE49-F238E27FC236}">
                <a16:creationId xmlns:a16="http://schemas.microsoft.com/office/drawing/2014/main" id="{8E66D6F7-57BF-4886-9F4F-692BC620DC50}"/>
              </a:ext>
            </a:extLst>
          </p:cNvPr>
          <p:cNvSpPr>
            <a:spLocks noChangeArrowheads="1"/>
          </p:cNvSpPr>
          <p:nvPr/>
        </p:nvSpPr>
        <p:spPr bwMode="auto">
          <a:xfrm>
            <a:off x="431800" y="4464050"/>
            <a:ext cx="1439863" cy="252413"/>
          </a:xfrm>
          <a:prstGeom prst="rect">
            <a:avLst/>
          </a:prstGeom>
          <a:noFill/>
          <a:ln w="126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4" name="Rechteck 3">
            <a:extLst>
              <a:ext uri="{FF2B5EF4-FFF2-40B4-BE49-F238E27FC236}">
                <a16:creationId xmlns:a16="http://schemas.microsoft.com/office/drawing/2014/main" id="{CEEBCCE3-091B-A4D5-5CF6-DAC729F23D1D}"/>
              </a:ext>
            </a:extLst>
          </p:cNvPr>
          <p:cNvSpPr/>
          <p:nvPr/>
        </p:nvSpPr>
        <p:spPr bwMode="auto">
          <a:xfrm>
            <a:off x="179512" y="2708920"/>
            <a:ext cx="7056784" cy="155669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dirty="0">
              <a:ln>
                <a:noFill/>
              </a:ln>
              <a:solidFill>
                <a:schemeClr val="bg1"/>
              </a:solidFill>
              <a:effectLst/>
              <a:latin typeface="Arial" charset="0"/>
              <a:ea typeface="Microsoft YaHei" charset="-122"/>
            </a:endParaRPr>
          </a:p>
        </p:txBody>
      </p:sp>
      <p:sp>
        <p:nvSpPr>
          <p:cNvPr id="5" name="Rechteck 4">
            <a:extLst>
              <a:ext uri="{FF2B5EF4-FFF2-40B4-BE49-F238E27FC236}">
                <a16:creationId xmlns:a16="http://schemas.microsoft.com/office/drawing/2014/main" id="{AA9D5D11-D15E-CA1D-6D1C-A1AA4B2310AE}"/>
              </a:ext>
            </a:extLst>
          </p:cNvPr>
          <p:cNvSpPr/>
          <p:nvPr/>
        </p:nvSpPr>
        <p:spPr bwMode="auto">
          <a:xfrm>
            <a:off x="331788" y="4403899"/>
            <a:ext cx="7056784" cy="17603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
        <p:nvSpPr>
          <p:cNvPr id="6" name="Textfeld 5">
            <a:extLst>
              <a:ext uri="{FF2B5EF4-FFF2-40B4-BE49-F238E27FC236}">
                <a16:creationId xmlns:a16="http://schemas.microsoft.com/office/drawing/2014/main" id="{B3CBAC81-0181-9D2D-F405-B3FBAB26126B}"/>
              </a:ext>
            </a:extLst>
          </p:cNvPr>
          <p:cNvSpPr txBox="1"/>
          <p:nvPr/>
        </p:nvSpPr>
        <p:spPr>
          <a:xfrm rot="20833159">
            <a:off x="5652120" y="2293615"/>
            <a:ext cx="1872208" cy="461665"/>
          </a:xfrm>
          <a:prstGeom prst="rect">
            <a:avLst/>
          </a:prstGeom>
          <a:noFill/>
        </p:spPr>
        <p:txBody>
          <a:bodyPr wrap="square" rtlCol="0">
            <a:spAutoFit/>
          </a:bodyPr>
          <a:lstStyle/>
          <a:p>
            <a:r>
              <a:rPr lang="de-DE" sz="2400" dirty="0">
                <a:solidFill>
                  <a:srgbClr val="C00000"/>
                </a:solidFill>
                <a:latin typeface="Comic Sans MS" panose="030F0702030302020204" pitchFamily="66" charset="0"/>
                <a:cs typeface="Dreaming Outloud Script Pro" panose="020F0502020204030204" pitchFamily="66" charset="0"/>
              </a:rPr>
              <a:t>Datum?</a:t>
            </a:r>
          </a:p>
        </p:txBody>
      </p:sp>
      <p:sp>
        <p:nvSpPr>
          <p:cNvPr id="7" name="Textfeld 6">
            <a:extLst>
              <a:ext uri="{FF2B5EF4-FFF2-40B4-BE49-F238E27FC236}">
                <a16:creationId xmlns:a16="http://schemas.microsoft.com/office/drawing/2014/main" id="{B957BF03-8E27-2C46-3788-87D684E68684}"/>
              </a:ext>
            </a:extLst>
          </p:cNvPr>
          <p:cNvSpPr txBox="1"/>
          <p:nvPr/>
        </p:nvSpPr>
        <p:spPr>
          <a:xfrm rot="20833159">
            <a:off x="5683135" y="5065508"/>
            <a:ext cx="1872208" cy="830997"/>
          </a:xfrm>
          <a:prstGeom prst="rect">
            <a:avLst/>
          </a:prstGeom>
          <a:noFill/>
        </p:spPr>
        <p:txBody>
          <a:bodyPr wrap="square" rtlCol="0">
            <a:spAutoFit/>
          </a:bodyPr>
          <a:lstStyle/>
          <a:p>
            <a:r>
              <a:rPr lang="de-DE" sz="2400" dirty="0">
                <a:solidFill>
                  <a:srgbClr val="C00000"/>
                </a:solidFill>
                <a:latin typeface="Comic Sans MS" panose="030F0702030302020204" pitchFamily="66" charset="0"/>
                <a:cs typeface="Dreaming Outloud Script Pro" panose="020F0502020204030204" pitchFamily="66" charset="0"/>
              </a:rPr>
              <a:t>Rechts-grundlage?</a:t>
            </a:r>
          </a:p>
        </p:txBody>
      </p:sp>
      <p:sp>
        <p:nvSpPr>
          <p:cNvPr id="8" name="Textfeld 7">
            <a:extLst>
              <a:ext uri="{FF2B5EF4-FFF2-40B4-BE49-F238E27FC236}">
                <a16:creationId xmlns:a16="http://schemas.microsoft.com/office/drawing/2014/main" id="{E753FAF8-2672-F4B4-CA7C-7D734E60742F}"/>
              </a:ext>
            </a:extLst>
          </p:cNvPr>
          <p:cNvSpPr txBox="1"/>
          <p:nvPr/>
        </p:nvSpPr>
        <p:spPr>
          <a:xfrm rot="20995743">
            <a:off x="1871663" y="2644501"/>
            <a:ext cx="1908249" cy="461665"/>
          </a:xfrm>
          <a:prstGeom prst="rect">
            <a:avLst/>
          </a:prstGeom>
          <a:noFill/>
        </p:spPr>
        <p:txBody>
          <a:bodyPr wrap="square" rtlCol="0">
            <a:spAutoFit/>
          </a:bodyPr>
          <a:lstStyle/>
          <a:p>
            <a:r>
              <a:rPr lang="de-DE" sz="2400" dirty="0">
                <a:solidFill>
                  <a:srgbClr val="C00000"/>
                </a:solidFill>
                <a:latin typeface="Comic Sans MS" panose="030F0702030302020204" pitchFamily="66" charset="0"/>
              </a:rPr>
              <a:t>Kontakt?</a:t>
            </a:r>
          </a:p>
        </p:txBody>
      </p:sp>
    </p:spTree>
    <p:extLst>
      <p:ext uri="{BB962C8B-B14F-4D97-AF65-F5344CB8AC3E}">
        <p14:creationId xmlns:p14="http://schemas.microsoft.com/office/powerpoint/2010/main" val="728124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
        <a:cs typeface="Tahoma"/>
      </a:majorFont>
      <a:minorFont>
        <a:latin typeface="Arial"/>
        <a:ea typeface=""/>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
        <a:cs typeface="Tahoma"/>
      </a:majorFont>
      <a:minorFont>
        <a:latin typeface="Arial"/>
        <a:ea typeface=""/>
        <a:cs typeface="Taho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1270</Words>
  <Application>Microsoft Office PowerPoint</Application>
  <PresentationFormat>Bildschirmpräsentation (4:3)</PresentationFormat>
  <Paragraphs>264</Paragraphs>
  <Slides>25</Slides>
  <Notes>18</Notes>
  <HiddenSlides>2</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25</vt:i4>
      </vt:variant>
    </vt:vector>
  </HeadingPairs>
  <TitlesOfParts>
    <vt:vector size="32" baseType="lpstr">
      <vt:lpstr>Arial</vt:lpstr>
      <vt:lpstr>Comic Sans MS</vt:lpstr>
      <vt:lpstr>Courier New</vt:lpstr>
      <vt:lpstr>Stafford</vt:lpstr>
      <vt:lpstr>Times New Roman</vt:lpstr>
      <vt:lpstr>Larissa</vt:lpstr>
      <vt:lpstr>1_Larissa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Moritz Lohse</dc:creator>
  <cp:lastModifiedBy>Tobias Huber</cp:lastModifiedBy>
  <cp:revision>67</cp:revision>
  <cp:lastPrinted>1601-01-01T00:00:00Z</cp:lastPrinted>
  <dcterms:created xsi:type="dcterms:W3CDTF">2009-12-23T09:42:49Z</dcterms:created>
  <dcterms:modified xsi:type="dcterms:W3CDTF">2024-11-05T16:55:09Z</dcterms:modified>
</cp:coreProperties>
</file>